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0" r:id="rId14"/>
    <p:sldId id="271" r:id="rId15"/>
    <p:sldId id="273" r:id="rId16"/>
    <p:sldId id="274" r:id="rId17"/>
    <p:sldId id="275" r:id="rId18"/>
    <p:sldId id="281" r:id="rId19"/>
    <p:sldId id="282" r:id="rId20"/>
    <p:sldId id="277" r:id="rId21"/>
    <p:sldId id="283" r:id="rId22"/>
    <p:sldId id="284" r:id="rId23"/>
    <p:sldId id="278" r:id="rId24"/>
    <p:sldId id="285" r:id="rId25"/>
    <p:sldId id="279" r:id="rId26"/>
    <p:sldId id="288" r:id="rId27"/>
    <p:sldId id="287" r:id="rId28"/>
    <p:sldId id="280" r:id="rId29"/>
    <p:sldId id="289" r:id="rId30"/>
    <p:sldId id="290" r:id="rId31"/>
    <p:sldId id="291" r:id="rId32"/>
    <p:sldId id="292" r:id="rId33"/>
    <p:sldId id="295" r:id="rId34"/>
    <p:sldId id="293" r:id="rId35"/>
    <p:sldId id="294" r:id="rId36"/>
    <p:sldId id="296" r:id="rId37"/>
    <p:sldId id="297" r:id="rId38"/>
    <p:sldId id="298" r:id="rId39"/>
    <p:sldId id="300" r:id="rId40"/>
    <p:sldId id="301" r:id="rId41"/>
    <p:sldId id="302" r:id="rId42"/>
    <p:sldId id="299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B1A07-4823-4288-989A-C25F1B996133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BB34E-EDC7-4BDE-9785-F09F2F753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8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8CE9-DD6D-4E78-B717-92FA6CFA990C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AA2-9D44-42EE-A42B-C00D5D5AE89C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9967-DBAE-489C-BC96-BCF9115DC022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38F-8ED8-4A59-9664-55AA84CF61D2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6E81-A4ED-4241-AED0-DAE0A61DB88E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09C34-2C5C-49DF-A252-3BD3128C5157}" type="datetime1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713BE-6B1B-49D8-B332-12B418CA5C5D}" type="datetime1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9198-C7BA-4F1F-9457-1D8C56CE1E40}" type="datetime1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FB2C-7A8E-4B3E-9FC7-18B5A7331093}" type="datetime1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56B15-0192-4220-A59E-6737A23E712B}" type="datetime1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120F-78BE-4EB7-963E-0610123CC8B1}" type="datetime1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B6E9-2971-40B6-A833-96A5A84F33F2}" type="datetime1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CB66C-3949-4606-86FB-A762DA4C18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zoom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2400" y="152401"/>
            <a:ext cx="8839200" cy="6705600"/>
            <a:chOff x="316" y="406"/>
            <a:chExt cx="11608" cy="15028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316" y="406"/>
              <a:ext cx="11608" cy="15028"/>
              <a:chOff x="321" y="406"/>
              <a:chExt cx="11600" cy="15025"/>
            </a:xfrm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339" y="406"/>
                <a:ext cx="11582" cy="15025"/>
              </a:xfrm>
              <a:prstGeom prst="rect">
                <a:avLst/>
              </a:prstGeom>
              <a:solidFill>
                <a:srgbClr val="002060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3446" y="406"/>
                <a:ext cx="8475" cy="15025"/>
              </a:xfrm>
              <a:prstGeom prst="rect">
                <a:avLst/>
              </a:prstGeom>
              <a:solidFill>
                <a:srgbClr val="737373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228600" tIns="1371600" rIns="45720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2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Water and Hydrogen</a:t>
                </a:r>
                <a:endParaRPr kumimoji="0" lang="en-US" sz="4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Bernard MT Condensed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Comprehensive tutorial notes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Incorporating standard revision questions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30" name="Group 6"/>
              <p:cNvGrpSpPr>
                <a:grpSpLocks/>
              </p:cNvGrpSpPr>
              <p:nvPr/>
            </p:nvGrpSpPr>
            <p:grpSpPr bwMode="auto">
              <a:xfrm>
                <a:off x="321" y="3424"/>
                <a:ext cx="3125" cy="6069"/>
                <a:chOff x="654" y="3599"/>
                <a:chExt cx="2880" cy="5760"/>
              </a:xfrm>
            </p:grpSpPr>
            <p:sp>
              <p:nvSpPr>
                <p:cNvPr id="1031" name="Rectangle 7"/>
                <p:cNvSpPr>
                  <a:spLocks noChangeArrowheads="1"/>
                </p:cNvSpPr>
                <p:nvPr/>
              </p:nvSpPr>
              <p:spPr bwMode="auto">
                <a:xfrm flipH="1">
                  <a:off x="2094" y="647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8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2" name="Rectangle 8"/>
                <p:cNvSpPr>
                  <a:spLocks noChangeArrowheads="1"/>
                </p:cNvSpPr>
                <p:nvPr/>
              </p:nvSpPr>
              <p:spPr bwMode="auto">
                <a:xfrm flipH="1">
                  <a:off x="2094" y="503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3" name="Rectangle 9"/>
                <p:cNvSpPr>
                  <a:spLocks noChangeArrowheads="1"/>
                </p:cNvSpPr>
                <p:nvPr/>
              </p:nvSpPr>
              <p:spPr bwMode="auto">
                <a:xfrm flipH="1">
                  <a:off x="654" y="503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8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4" name="Rectangle 10"/>
                <p:cNvSpPr>
                  <a:spLocks noChangeArrowheads="1"/>
                </p:cNvSpPr>
                <p:nvPr/>
              </p:nvSpPr>
              <p:spPr bwMode="auto">
                <a:xfrm flipH="1">
                  <a:off x="654" y="359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5" name="Rectangle 11"/>
                <p:cNvSpPr>
                  <a:spLocks noChangeArrowheads="1"/>
                </p:cNvSpPr>
                <p:nvPr/>
              </p:nvSpPr>
              <p:spPr bwMode="auto">
                <a:xfrm flipH="1">
                  <a:off x="654" y="647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6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2094" y="791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 flipH="1">
                <a:off x="2690" y="406"/>
                <a:ext cx="1563" cy="1518"/>
              </a:xfrm>
              <a:prstGeom prst="rect">
                <a:avLst/>
              </a:prstGeom>
              <a:solidFill>
                <a:srgbClr val="C0504D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600" b="0" i="0" u="none" strike="noStrike" cap="none" normalizeH="0" baseline="0" smtClean="0">
                    <a:ln>
                      <a:noFill/>
                    </a:ln>
                    <a:solidFill>
                      <a:srgbClr val="00B0F0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2012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 flipH="1" flipV="1">
              <a:off x="10833" y="14380"/>
              <a:ext cx="782" cy="760"/>
              <a:chOff x="8754" y="11945"/>
              <a:chExt cx="2880" cy="2859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 flipH="1">
                <a:off x="10194" y="11945"/>
                <a:ext cx="1440" cy="1440"/>
              </a:xfrm>
              <a:prstGeom prst="rect">
                <a:avLst/>
              </a:prstGeom>
              <a:solidFill>
                <a:srgbClr val="BFBFBF">
                  <a:alpha val="50000"/>
                </a:srgbClr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 flipH="1">
                <a:off x="10194" y="13364"/>
                <a:ext cx="1440" cy="1440"/>
              </a:xfrm>
              <a:prstGeom prst="rect">
                <a:avLst/>
              </a:prstGeom>
              <a:solidFill>
                <a:srgbClr val="C0504D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 flipH="1">
                <a:off x="8754" y="13364"/>
                <a:ext cx="1440" cy="1440"/>
              </a:xfrm>
              <a:prstGeom prst="rect">
                <a:avLst/>
              </a:prstGeom>
              <a:solidFill>
                <a:srgbClr val="BFBFBF">
                  <a:alpha val="50000"/>
                </a:srgbClr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b)To test for presence of water using anhydrous cobalt (II) chloride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Procedure.							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about 5cm3 of water into a clean test tube.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 a dry anhydrous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cobalt(II)chloride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paper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into the test tube.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Repeat the procedure using distilled water.	 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Observation.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changes from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pink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 cobalt(II)chloride is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adding water, 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cobalt(II)chloride gains/reacts with water to form 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cobalt(II) chloride.</a:t>
            </a:r>
            <a:r>
              <a:rPr lang="en-US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 cobalt(II)chloride is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pink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Hydrated cobalt (II)chloride contain water of crystallization.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change of blue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anhydrous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cobalt(II)chloride to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pink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 cobalt(II)chloride is a confirmatory test for the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presence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water                        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equation.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	                              Hydrated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cobalt(II)chloride    + Water  -&gt;   cobalt (II)chloride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			              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pink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CoCl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(s) 		+  5H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-&gt;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CoCl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.5H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Burning a candle in air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Most organic substances/fuels burn in air to produce water.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Carbon(IV)oxide gas is also produced if the air is sufficient/excess.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about 2g of anhydrous copper(II)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(VI)crystals in a boiling tube.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about 5cm3 of lime water in a boiling tube.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Light a small candle stick. Place it below an inverted thistle/filter funnel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Collect the products of the  burning  candle by setting the apparatus as below 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13644"/>
            <a:ext cx="8534399" cy="6163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sunction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pump pulls the products of burning into the inverted funnel.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anhydrous copper(II)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(VI)changes from white to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 precipitate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formed in the lime water/calcium hydroxide.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 candle burn it forms water and carbon(IV)oxide.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turns anhydrous copper(II)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white to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Carbon(IV)oxide gas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 precipitate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bubbled  in  lime water/calcium hydroxide.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Since: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)hydrogen in the wax burn to form water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 	+	 Oxygen 	-&gt;	 Water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(from candle) 	(from the air)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  	+ 	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 		-&gt;	2H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g/l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" dur="2000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3" dur="2000"/>
                                        <p:tgtEl>
                                          <p:spTgt spid="30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7" dur="2000"/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1" dur="2000"/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5" dur="2000"/>
                                        <p:tgtEl>
                                          <p:spTgt spid="30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52400" y="0"/>
            <a:ext cx="8991600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carbon in the wax burn to form carbon(IV)oxide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Carbon 	+	 Oxygen 	-&gt;	carbon(IV)oxide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(from candle)  	(from the air)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C(s)  		+ 	   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	-&gt;	CO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candle before burning therefore contained only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only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compound made up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 and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called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carbon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candle is a hydrocarbon.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Other hydrocarbons include: Petrol, diesel, Kerosene, and Laboratory gas.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Hydrocarbons burn in air to form water and carbon(IV)oxide gas.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Hydrocarbons +   Oxygen -&gt;  Water   +  Carbon(IV)oxide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96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296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296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296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296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296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296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pollution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pollution take place when undesirable substances are added into the water.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Sources of water pollution include: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)Industrial chemicals being disposed into water bodies like rivers, lakes and oceans.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Dicharging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untreated /raw sewage into water bodies.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(iii)Leaching of insecticides/herbicides form agricultural activities into water bodies.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(iv)Discharging non-biodegradable detergents after domestic and industrial use into water bodies.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(v)Petroleum oil spilling by ships and oil refineries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(vi)Toxic/poisonous gases from industries dissolving in rain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(vii) Acidic gases from industries dissolving in rain to form “acid rain”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(viii)Discharging hot water into water bodies.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reduces the quantity of dissolved Oxygen in the water killing the aquatic fauna and flora.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07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07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07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07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07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07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07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07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07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07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07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07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pollution can be reduced by: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)reducing the use of agricultural fertilizers and chemicals in agricultural activities.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(ii)use of biological control method instead of insecticides and herbicides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(iii)using biodegradable detergents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Reaction of metals with water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metals react with water while others do not.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reaction  of metals with water depend on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reativity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series. 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the metal in the reactivity series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reactive the metal with water 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following experiments shows the reaction of metals with cold water and water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/steam.</a:t>
            </a:r>
            <a:r>
              <a:rPr lang="en-US" sz="2800" dirty="0" smtClean="0"/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17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17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17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(a)Reaction of sodium/ potassium with cold water: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about 500cm3 of water in a beaker.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 three drops of phenolphthalein indicator/litmus solution/universal indicator solution/methyl orange indicator into the water.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Cut a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very small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piece of sodium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Using a pair of forceps, put the metal into the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Sodium melts to a silvery ball that floats and darts on the surface decreasing in size.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Effervescence/fizzing/ bubbles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gas produced.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phenolphthalein turns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pink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litmus solution turns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orange solution turns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universal indicator  solution turns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" dur="2000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3" dur="2000"/>
                                        <p:tgtEl>
                                          <p:spTgt spid="3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7" dur="2000"/>
                                        <p:tgtEl>
                                          <p:spTgt spid="30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1" dur="2000"/>
                                        <p:tgtEl>
                                          <p:spTgt spid="3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5" dur="2000"/>
                                        <p:tgtEl>
                                          <p:spTgt spid="30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Sodium is less dense than water.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Sodium floats on water and vigorously react to form an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alkaline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solution of sodium hydroxide and producing hydrogen gas.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Sodium is thus stored in paraffin to prevent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with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equation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Sodium + 	Water	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-&gt;	 Sodium hydroxide   +   Hydrogen gas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2Na(s)	+ 	2H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-&gt;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2NaOH(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collect hydrogen gas , Sodium metal is forced to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the bottom of the trough/beaker by wrapping it in wire gauze/mesh.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Potassium is more reactive than Sodium.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contact with water it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explodes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/burst into flames.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 alkaline solution of potassium hydroxide is formed and hydrogen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gas.It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also stored in oil/paraffin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Chemical equation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Potassium + 	Water	 -&gt;    Potassium hydroxide   +   Hydrogen gas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2K(s)	+ 	2H</a:t>
            </a:r>
            <a:r>
              <a:rPr lang="en-US" sz="24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O(l)-&gt;   2KOH(</a:t>
            </a:r>
            <a:r>
              <a:rPr lang="en-US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aq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        +  H</a:t>
            </a:r>
            <a:r>
              <a:rPr lang="en-US" sz="24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(g)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358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35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358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358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2000"/>
                                        <p:tgtEl>
                                          <p:spTgt spid="358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2000"/>
                                        <p:tgtEl>
                                          <p:spTgt spid="358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2000"/>
                                        <p:tgtEl>
                                          <p:spTgt spid="358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2000"/>
                                        <p:tgtEl>
                                          <p:spTgt spid="358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2000"/>
                                        <p:tgtEl>
                                          <p:spTgt spid="358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75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A.WATER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Pure water is a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odourless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tasteless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Pure water does not exist in nature but naturally occur in varying degree of purity.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main sources of water include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springs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borehole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lakes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oceans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Human being are about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70% water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is generally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 some of the following purposes: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	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)drinking by animals and plants.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(ii)washing clothes.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(iii)bleaching and dyeing.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(iv) generating hydroelectric power.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(v)cooling industrial processes.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20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20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2000"/>
                                        <p:tgtEl>
                                          <p:spTgt spid="20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2000"/>
                                        <p:tgtEl>
                                          <p:spTgt spid="20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6932"/>
            <a:ext cx="8610600" cy="643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8600" y="0"/>
            <a:ext cx="89154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(b)Reaction of Lithium/ Calcium with cold water: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about 200cm3 of water in a beaker.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Add three drops of phenolphthalein indicator/litmus solution/universal indicator solution/methyl orange indicator into the water.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Cut a  small piece of Lithium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Using a pair of forceps, put the metal into the water.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Repeat with a piece Calcium metal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Lithium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sinksto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bottom of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water.Rapid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effervescence/fizzing/ bubbles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gas produced.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phenolphthalein turns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pink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litmus solution turns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orange solution turns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Colour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universal indicator  solution turns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68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68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68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68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68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368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368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28600" y="0"/>
            <a:ext cx="89154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Lithium and calcium are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denser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than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Both sink in water and vigorously react to form an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alkaline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solution of Lithium hydroxide / calcium hydroxide and producing hydrogen gas.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Lithium is more reactive than calcium.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also stored in paraffin like Sodium to prevent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contact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with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equation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Lithium + Water-&gt;Lithium hydroxide   +   Hydrogen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2Li(s) 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	2H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-&gt; 2LiOH(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 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Calcium + 	Water-&gt;Calcium hydroxide   +  Hydrogen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Ca(s) 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	2H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O(l)	-&gt; Ca(OH)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	    +   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78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78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78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78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" y="533400"/>
            <a:ext cx="8991814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52400" y="0"/>
            <a:ext cx="89916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Reaction of Magnesium/Zinc/ Iron with Steam/water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vapour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 method1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Place some wet sand or cotton/glass wool soaked in water at the bottom of an ignition/hard glass boiling tube.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Polish magnesium ribbon using sand paper.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Coil it at the centre  of the ignition/hard glass boiling tube.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Set up the apparatus as below.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Heat the wet sand or cotton/glass wool soaked in water gently to: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)drive away air in the ignition/hard glass boiling tube.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(ii)generate steam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Heat the coiled ribbon strongly using another burner.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Repeat the experiment using Zinc powder and fresh Iron filings.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89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750"/>
                            </p:stCondLst>
                            <p:childTnLst>
                              <p:par>
                                <p:cTn id="1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" dur="2000"/>
                                        <p:tgtEl>
                                          <p:spTgt spid="389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750"/>
                            </p:stCondLst>
                            <p:childTnLst>
                              <p:par>
                                <p:cTn id="1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2000"/>
                                        <p:tgtEl>
                                          <p:spTgt spid="389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750"/>
                            </p:stCondLst>
                            <p:childTnLst>
                              <p:par>
                                <p:cTn id="1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1" dur="2000"/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750"/>
                            </p:stCondLst>
                            <p:childTnLst>
                              <p:par>
                                <p:cTn id="2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" dur="2000"/>
                                        <p:tgtEl>
                                          <p:spTgt spid="389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750"/>
                            </p:stCondLst>
                            <p:childTnLst>
                              <p:par>
                                <p:cTn id="2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9" dur="2000"/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750"/>
                            </p:stCondLst>
                            <p:childTnLst>
                              <p:par>
                                <p:cTn id="3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" dur="2000"/>
                                        <p:tgtEl>
                                          <p:spTgt spid="389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750"/>
                            </p:stCondLst>
                            <p:childTnLst>
                              <p:par>
                                <p:cTn id="3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7" dur="2000"/>
                                        <p:tgtEl>
                                          <p:spTgt spid="38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750"/>
                            </p:stCondLst>
                            <p:childTnLst>
                              <p:par>
                                <p:cTn id="3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1" dur="2000"/>
                                        <p:tgtEl>
                                          <p:spTgt spid="389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9750"/>
                            </p:stCondLst>
                            <p:childTnLst>
                              <p:par>
                                <p:cTn id="4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5" dur="2000"/>
                                        <p:tgtEl>
                                          <p:spTgt spid="389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750"/>
                            </p:stCondLst>
                            <p:childTnLst>
                              <p:par>
                                <p:cTn id="4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9" dur="2000"/>
                                        <p:tgtEl>
                                          <p:spTgt spid="389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838200" y="1447800"/>
            <a:ext cx="3581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14400" y="2286000"/>
            <a:ext cx="3581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533400" y="1524000"/>
            <a:ext cx="30480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2133600"/>
            <a:ext cx="3810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1000" y="1981200"/>
            <a:ext cx="304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576775" y="1631852"/>
            <a:ext cx="745588" cy="726452"/>
          </a:xfrm>
          <a:custGeom>
            <a:avLst/>
            <a:gdLst>
              <a:gd name="connsiteX0" fmla="*/ 56271 w 745588"/>
              <a:gd name="connsiteY0" fmla="*/ 281354 h 726452"/>
              <a:gd name="connsiteX1" fmla="*/ 42203 w 745588"/>
              <a:gd name="connsiteY1" fmla="*/ 393896 h 726452"/>
              <a:gd name="connsiteX2" fmla="*/ 84407 w 745588"/>
              <a:gd name="connsiteY2" fmla="*/ 365760 h 726452"/>
              <a:gd name="connsiteX3" fmla="*/ 98474 w 745588"/>
              <a:gd name="connsiteY3" fmla="*/ 323557 h 726452"/>
              <a:gd name="connsiteX4" fmla="*/ 154745 w 745588"/>
              <a:gd name="connsiteY4" fmla="*/ 506437 h 726452"/>
              <a:gd name="connsiteX5" fmla="*/ 211016 w 745588"/>
              <a:gd name="connsiteY5" fmla="*/ 492370 h 726452"/>
              <a:gd name="connsiteX6" fmla="*/ 239151 w 745588"/>
              <a:gd name="connsiteY6" fmla="*/ 618979 h 726452"/>
              <a:gd name="connsiteX7" fmla="*/ 253219 w 745588"/>
              <a:gd name="connsiteY7" fmla="*/ 661182 h 726452"/>
              <a:gd name="connsiteX8" fmla="*/ 253219 w 745588"/>
              <a:gd name="connsiteY8" fmla="*/ 393896 h 726452"/>
              <a:gd name="connsiteX9" fmla="*/ 225083 w 745588"/>
              <a:gd name="connsiteY9" fmla="*/ 365760 h 726452"/>
              <a:gd name="connsiteX10" fmla="*/ 182880 w 745588"/>
              <a:gd name="connsiteY10" fmla="*/ 351693 h 726452"/>
              <a:gd name="connsiteX11" fmla="*/ 140677 w 745588"/>
              <a:gd name="connsiteY11" fmla="*/ 365760 h 726452"/>
              <a:gd name="connsiteX12" fmla="*/ 196948 w 745588"/>
              <a:gd name="connsiteY12" fmla="*/ 492370 h 726452"/>
              <a:gd name="connsiteX13" fmla="*/ 253219 w 745588"/>
              <a:gd name="connsiteY13" fmla="*/ 478302 h 726452"/>
              <a:gd name="connsiteX14" fmla="*/ 196948 w 745588"/>
              <a:gd name="connsiteY14" fmla="*/ 281354 h 726452"/>
              <a:gd name="connsiteX15" fmla="*/ 154745 w 745588"/>
              <a:gd name="connsiteY15" fmla="*/ 267286 h 726452"/>
              <a:gd name="connsiteX16" fmla="*/ 98474 w 745588"/>
              <a:gd name="connsiteY16" fmla="*/ 253219 h 726452"/>
              <a:gd name="connsiteX17" fmla="*/ 42203 w 745588"/>
              <a:gd name="connsiteY17" fmla="*/ 182880 h 726452"/>
              <a:gd name="connsiteX18" fmla="*/ 14068 w 745588"/>
              <a:gd name="connsiteY18" fmla="*/ 211016 h 726452"/>
              <a:gd name="connsiteX19" fmla="*/ 0 w 745588"/>
              <a:gd name="connsiteY19" fmla="*/ 253219 h 726452"/>
              <a:gd name="connsiteX20" fmla="*/ 42203 w 745588"/>
              <a:gd name="connsiteY20" fmla="*/ 337625 h 726452"/>
              <a:gd name="connsiteX21" fmla="*/ 28136 w 745588"/>
              <a:gd name="connsiteY21" fmla="*/ 450166 h 726452"/>
              <a:gd name="connsiteX22" fmla="*/ 14068 w 745588"/>
              <a:gd name="connsiteY22" fmla="*/ 492370 h 726452"/>
              <a:gd name="connsiteX23" fmla="*/ 56271 w 745588"/>
              <a:gd name="connsiteY23" fmla="*/ 506437 h 726452"/>
              <a:gd name="connsiteX24" fmla="*/ 154745 w 745588"/>
              <a:gd name="connsiteY24" fmla="*/ 520505 h 726452"/>
              <a:gd name="connsiteX25" fmla="*/ 239151 w 745588"/>
              <a:gd name="connsiteY25" fmla="*/ 562708 h 726452"/>
              <a:gd name="connsiteX26" fmla="*/ 253219 w 745588"/>
              <a:gd name="connsiteY26" fmla="*/ 604911 h 726452"/>
              <a:gd name="connsiteX27" fmla="*/ 295422 w 745588"/>
              <a:gd name="connsiteY27" fmla="*/ 633046 h 726452"/>
              <a:gd name="connsiteX28" fmla="*/ 379828 w 745588"/>
              <a:gd name="connsiteY28" fmla="*/ 675250 h 726452"/>
              <a:gd name="connsiteX29" fmla="*/ 422031 w 745588"/>
              <a:gd name="connsiteY29" fmla="*/ 703385 h 726452"/>
              <a:gd name="connsiteX30" fmla="*/ 464234 w 745588"/>
              <a:gd name="connsiteY30" fmla="*/ 633046 h 726452"/>
              <a:gd name="connsiteX31" fmla="*/ 436099 w 745588"/>
              <a:gd name="connsiteY31" fmla="*/ 520505 h 726452"/>
              <a:gd name="connsiteX32" fmla="*/ 407963 w 745588"/>
              <a:gd name="connsiteY32" fmla="*/ 492370 h 726452"/>
              <a:gd name="connsiteX33" fmla="*/ 379828 w 745588"/>
              <a:gd name="connsiteY33" fmla="*/ 407963 h 726452"/>
              <a:gd name="connsiteX34" fmla="*/ 365760 w 745588"/>
              <a:gd name="connsiteY34" fmla="*/ 365760 h 726452"/>
              <a:gd name="connsiteX35" fmla="*/ 365760 w 745588"/>
              <a:gd name="connsiteY35" fmla="*/ 450166 h 726452"/>
              <a:gd name="connsiteX36" fmla="*/ 407963 w 745588"/>
              <a:gd name="connsiteY36" fmla="*/ 464234 h 726452"/>
              <a:gd name="connsiteX37" fmla="*/ 379828 w 745588"/>
              <a:gd name="connsiteY37" fmla="*/ 492370 h 726452"/>
              <a:gd name="connsiteX38" fmla="*/ 323557 w 745588"/>
              <a:gd name="connsiteY38" fmla="*/ 478302 h 726452"/>
              <a:gd name="connsiteX39" fmla="*/ 309490 w 745588"/>
              <a:gd name="connsiteY39" fmla="*/ 534573 h 726452"/>
              <a:gd name="connsiteX40" fmla="*/ 351693 w 745588"/>
              <a:gd name="connsiteY40" fmla="*/ 604911 h 726452"/>
              <a:gd name="connsiteX41" fmla="*/ 393896 w 745588"/>
              <a:gd name="connsiteY41" fmla="*/ 590843 h 726452"/>
              <a:gd name="connsiteX42" fmla="*/ 478302 w 745588"/>
              <a:gd name="connsiteY42" fmla="*/ 590843 h 726452"/>
              <a:gd name="connsiteX43" fmla="*/ 492370 w 745588"/>
              <a:gd name="connsiteY43" fmla="*/ 520505 h 726452"/>
              <a:gd name="connsiteX44" fmla="*/ 478302 w 745588"/>
              <a:gd name="connsiteY44" fmla="*/ 464234 h 726452"/>
              <a:gd name="connsiteX45" fmla="*/ 492370 w 745588"/>
              <a:gd name="connsiteY45" fmla="*/ 422031 h 726452"/>
              <a:gd name="connsiteX46" fmla="*/ 464234 w 745588"/>
              <a:gd name="connsiteY46" fmla="*/ 379828 h 726452"/>
              <a:gd name="connsiteX47" fmla="*/ 422031 w 745588"/>
              <a:gd name="connsiteY47" fmla="*/ 309490 h 726452"/>
              <a:gd name="connsiteX48" fmla="*/ 365760 w 745588"/>
              <a:gd name="connsiteY48" fmla="*/ 295422 h 726452"/>
              <a:gd name="connsiteX49" fmla="*/ 281354 w 745588"/>
              <a:gd name="connsiteY49" fmla="*/ 253219 h 726452"/>
              <a:gd name="connsiteX50" fmla="*/ 267287 w 745588"/>
              <a:gd name="connsiteY50" fmla="*/ 211016 h 726452"/>
              <a:gd name="connsiteX51" fmla="*/ 337625 w 745588"/>
              <a:gd name="connsiteY51" fmla="*/ 196948 h 726452"/>
              <a:gd name="connsiteX52" fmla="*/ 281354 w 745588"/>
              <a:gd name="connsiteY52" fmla="*/ 140677 h 726452"/>
              <a:gd name="connsiteX53" fmla="*/ 154745 w 745588"/>
              <a:gd name="connsiteY53" fmla="*/ 154745 h 726452"/>
              <a:gd name="connsiteX54" fmla="*/ 225083 w 745588"/>
              <a:gd name="connsiteY54" fmla="*/ 267286 h 726452"/>
              <a:gd name="connsiteX55" fmla="*/ 154745 w 745588"/>
              <a:gd name="connsiteY55" fmla="*/ 154745 h 726452"/>
              <a:gd name="connsiteX56" fmla="*/ 168813 w 745588"/>
              <a:gd name="connsiteY56" fmla="*/ 112542 h 726452"/>
              <a:gd name="connsiteX57" fmla="*/ 140677 w 745588"/>
              <a:gd name="connsiteY57" fmla="*/ 140677 h 726452"/>
              <a:gd name="connsiteX58" fmla="*/ 126610 w 745588"/>
              <a:gd name="connsiteY58" fmla="*/ 182880 h 726452"/>
              <a:gd name="connsiteX59" fmla="*/ 281354 w 745588"/>
              <a:gd name="connsiteY59" fmla="*/ 182880 h 726452"/>
              <a:gd name="connsiteX60" fmla="*/ 309490 w 745588"/>
              <a:gd name="connsiteY60" fmla="*/ 154745 h 726452"/>
              <a:gd name="connsiteX61" fmla="*/ 351693 w 745588"/>
              <a:gd name="connsiteY61" fmla="*/ 140677 h 726452"/>
              <a:gd name="connsiteX62" fmla="*/ 379828 w 745588"/>
              <a:gd name="connsiteY62" fmla="*/ 182880 h 726452"/>
              <a:gd name="connsiteX63" fmla="*/ 464234 w 745588"/>
              <a:gd name="connsiteY63" fmla="*/ 239151 h 726452"/>
              <a:gd name="connsiteX64" fmla="*/ 492370 w 745588"/>
              <a:gd name="connsiteY64" fmla="*/ 379828 h 726452"/>
              <a:gd name="connsiteX65" fmla="*/ 506437 w 745588"/>
              <a:gd name="connsiteY65" fmla="*/ 422031 h 726452"/>
              <a:gd name="connsiteX66" fmla="*/ 534573 w 745588"/>
              <a:gd name="connsiteY66" fmla="*/ 450166 h 726452"/>
              <a:gd name="connsiteX67" fmla="*/ 576776 w 745588"/>
              <a:gd name="connsiteY67" fmla="*/ 464234 h 726452"/>
              <a:gd name="connsiteX68" fmla="*/ 604911 w 745588"/>
              <a:gd name="connsiteY68" fmla="*/ 633046 h 726452"/>
              <a:gd name="connsiteX69" fmla="*/ 590843 w 745588"/>
              <a:gd name="connsiteY69" fmla="*/ 675250 h 726452"/>
              <a:gd name="connsiteX70" fmla="*/ 548640 w 745588"/>
              <a:gd name="connsiteY70" fmla="*/ 689317 h 726452"/>
              <a:gd name="connsiteX71" fmla="*/ 492370 w 745588"/>
              <a:gd name="connsiteY71" fmla="*/ 548640 h 726452"/>
              <a:gd name="connsiteX72" fmla="*/ 436099 w 745588"/>
              <a:gd name="connsiteY72" fmla="*/ 520505 h 726452"/>
              <a:gd name="connsiteX73" fmla="*/ 365760 w 745588"/>
              <a:gd name="connsiteY73" fmla="*/ 436099 h 726452"/>
              <a:gd name="connsiteX74" fmla="*/ 351693 w 745588"/>
              <a:gd name="connsiteY74" fmla="*/ 393896 h 726452"/>
              <a:gd name="connsiteX75" fmla="*/ 323557 w 745588"/>
              <a:gd name="connsiteY75" fmla="*/ 422031 h 726452"/>
              <a:gd name="connsiteX76" fmla="*/ 281354 w 745588"/>
              <a:gd name="connsiteY76" fmla="*/ 407963 h 726452"/>
              <a:gd name="connsiteX77" fmla="*/ 267287 w 745588"/>
              <a:gd name="connsiteY77" fmla="*/ 365760 h 726452"/>
              <a:gd name="connsiteX78" fmla="*/ 309490 w 745588"/>
              <a:gd name="connsiteY78" fmla="*/ 393896 h 726452"/>
              <a:gd name="connsiteX79" fmla="*/ 323557 w 745588"/>
              <a:gd name="connsiteY79" fmla="*/ 506437 h 726452"/>
              <a:gd name="connsiteX80" fmla="*/ 365760 w 745588"/>
              <a:gd name="connsiteY80" fmla="*/ 478302 h 726452"/>
              <a:gd name="connsiteX81" fmla="*/ 365760 w 745588"/>
              <a:gd name="connsiteY81" fmla="*/ 295422 h 726452"/>
              <a:gd name="connsiteX82" fmla="*/ 351693 w 745588"/>
              <a:gd name="connsiteY82" fmla="*/ 534573 h 726452"/>
              <a:gd name="connsiteX83" fmla="*/ 393896 w 745588"/>
              <a:gd name="connsiteY83" fmla="*/ 492370 h 726452"/>
              <a:gd name="connsiteX84" fmla="*/ 379828 w 745588"/>
              <a:gd name="connsiteY84" fmla="*/ 295422 h 726452"/>
              <a:gd name="connsiteX85" fmla="*/ 337625 w 745588"/>
              <a:gd name="connsiteY85" fmla="*/ 323557 h 726452"/>
              <a:gd name="connsiteX86" fmla="*/ 407963 w 745588"/>
              <a:gd name="connsiteY86" fmla="*/ 548640 h 726452"/>
              <a:gd name="connsiteX87" fmla="*/ 436099 w 745588"/>
              <a:gd name="connsiteY87" fmla="*/ 520505 h 726452"/>
              <a:gd name="connsiteX88" fmla="*/ 450167 w 745588"/>
              <a:gd name="connsiteY88" fmla="*/ 436099 h 726452"/>
              <a:gd name="connsiteX89" fmla="*/ 464234 w 745588"/>
              <a:gd name="connsiteY89" fmla="*/ 478302 h 726452"/>
              <a:gd name="connsiteX90" fmla="*/ 520505 w 745588"/>
              <a:gd name="connsiteY90" fmla="*/ 492370 h 726452"/>
              <a:gd name="connsiteX91" fmla="*/ 562708 w 745588"/>
              <a:gd name="connsiteY91" fmla="*/ 520505 h 726452"/>
              <a:gd name="connsiteX92" fmla="*/ 590843 w 745588"/>
              <a:gd name="connsiteY92" fmla="*/ 562708 h 726452"/>
              <a:gd name="connsiteX93" fmla="*/ 618979 w 745588"/>
              <a:gd name="connsiteY93" fmla="*/ 520505 h 726452"/>
              <a:gd name="connsiteX94" fmla="*/ 562708 w 745588"/>
              <a:gd name="connsiteY94" fmla="*/ 534573 h 726452"/>
              <a:gd name="connsiteX95" fmla="*/ 506437 w 745588"/>
              <a:gd name="connsiteY95" fmla="*/ 604911 h 726452"/>
              <a:gd name="connsiteX96" fmla="*/ 464234 w 745588"/>
              <a:gd name="connsiteY96" fmla="*/ 633046 h 726452"/>
              <a:gd name="connsiteX97" fmla="*/ 450167 w 745588"/>
              <a:gd name="connsiteY97" fmla="*/ 675250 h 726452"/>
              <a:gd name="connsiteX98" fmla="*/ 407963 w 745588"/>
              <a:gd name="connsiteY98" fmla="*/ 689317 h 726452"/>
              <a:gd name="connsiteX99" fmla="*/ 520505 w 745588"/>
              <a:gd name="connsiteY99" fmla="*/ 661182 h 726452"/>
              <a:gd name="connsiteX100" fmla="*/ 647114 w 745588"/>
              <a:gd name="connsiteY100" fmla="*/ 675250 h 726452"/>
              <a:gd name="connsiteX101" fmla="*/ 675250 w 745588"/>
              <a:gd name="connsiteY101" fmla="*/ 703385 h 726452"/>
              <a:gd name="connsiteX102" fmla="*/ 745588 w 745588"/>
              <a:gd name="connsiteY102" fmla="*/ 647114 h 726452"/>
              <a:gd name="connsiteX103" fmla="*/ 731520 w 745588"/>
              <a:gd name="connsiteY103" fmla="*/ 604911 h 726452"/>
              <a:gd name="connsiteX104" fmla="*/ 703385 w 745588"/>
              <a:gd name="connsiteY104" fmla="*/ 562708 h 726452"/>
              <a:gd name="connsiteX105" fmla="*/ 675250 w 745588"/>
              <a:gd name="connsiteY105" fmla="*/ 478302 h 726452"/>
              <a:gd name="connsiteX106" fmla="*/ 590843 w 745588"/>
              <a:gd name="connsiteY106" fmla="*/ 450166 h 726452"/>
              <a:gd name="connsiteX107" fmla="*/ 576776 w 745588"/>
              <a:gd name="connsiteY107" fmla="*/ 337625 h 726452"/>
              <a:gd name="connsiteX108" fmla="*/ 562708 w 745588"/>
              <a:gd name="connsiteY108" fmla="*/ 295422 h 726452"/>
              <a:gd name="connsiteX109" fmla="*/ 520505 w 745588"/>
              <a:gd name="connsiteY109" fmla="*/ 281354 h 726452"/>
              <a:gd name="connsiteX110" fmla="*/ 436099 w 745588"/>
              <a:gd name="connsiteY110" fmla="*/ 267286 h 726452"/>
              <a:gd name="connsiteX111" fmla="*/ 422031 w 745588"/>
              <a:gd name="connsiteY111" fmla="*/ 182880 h 726452"/>
              <a:gd name="connsiteX112" fmla="*/ 337625 w 745588"/>
              <a:gd name="connsiteY112" fmla="*/ 154745 h 726452"/>
              <a:gd name="connsiteX113" fmla="*/ 295422 w 745588"/>
              <a:gd name="connsiteY113" fmla="*/ 126610 h 726452"/>
              <a:gd name="connsiteX114" fmla="*/ 239151 w 745588"/>
              <a:gd name="connsiteY114" fmla="*/ 0 h 726452"/>
              <a:gd name="connsiteX115" fmla="*/ 196948 w 745588"/>
              <a:gd name="connsiteY115" fmla="*/ 14068 h 726452"/>
              <a:gd name="connsiteX116" fmla="*/ 182880 w 745588"/>
              <a:gd name="connsiteY116" fmla="*/ 56271 h 726452"/>
              <a:gd name="connsiteX117" fmla="*/ 168813 w 745588"/>
              <a:gd name="connsiteY117" fmla="*/ 140677 h 726452"/>
              <a:gd name="connsiteX118" fmla="*/ 211016 w 745588"/>
              <a:gd name="connsiteY118" fmla="*/ 56271 h 726452"/>
              <a:gd name="connsiteX119" fmla="*/ 154745 w 745588"/>
              <a:gd name="connsiteY119" fmla="*/ 84406 h 726452"/>
              <a:gd name="connsiteX120" fmla="*/ 168813 w 745588"/>
              <a:gd name="connsiteY120" fmla="*/ 168813 h 726452"/>
              <a:gd name="connsiteX121" fmla="*/ 126610 w 745588"/>
              <a:gd name="connsiteY121" fmla="*/ 182880 h 726452"/>
              <a:gd name="connsiteX122" fmla="*/ 140677 w 745588"/>
              <a:gd name="connsiteY122" fmla="*/ 295422 h 726452"/>
              <a:gd name="connsiteX123" fmla="*/ 154745 w 745588"/>
              <a:gd name="connsiteY123" fmla="*/ 337625 h 726452"/>
              <a:gd name="connsiteX124" fmla="*/ 211016 w 745588"/>
              <a:gd name="connsiteY124" fmla="*/ 365760 h 726452"/>
              <a:gd name="connsiteX125" fmla="*/ 211016 w 745588"/>
              <a:gd name="connsiteY125" fmla="*/ 450166 h 726452"/>
              <a:gd name="connsiteX126" fmla="*/ 196948 w 745588"/>
              <a:gd name="connsiteY126" fmla="*/ 407963 h 726452"/>
              <a:gd name="connsiteX127" fmla="*/ 225083 w 745588"/>
              <a:gd name="connsiteY127" fmla="*/ 520505 h 726452"/>
              <a:gd name="connsiteX128" fmla="*/ 182880 w 745588"/>
              <a:gd name="connsiteY128" fmla="*/ 562708 h 726452"/>
              <a:gd name="connsiteX129" fmla="*/ 267287 w 745588"/>
              <a:gd name="connsiteY129" fmla="*/ 534573 h 726452"/>
              <a:gd name="connsiteX130" fmla="*/ 281354 w 745588"/>
              <a:gd name="connsiteY130" fmla="*/ 407963 h 726452"/>
              <a:gd name="connsiteX131" fmla="*/ 295422 w 745588"/>
              <a:gd name="connsiteY131" fmla="*/ 520505 h 726452"/>
              <a:gd name="connsiteX132" fmla="*/ 309490 w 745588"/>
              <a:gd name="connsiteY132" fmla="*/ 464234 h 726452"/>
              <a:gd name="connsiteX133" fmla="*/ 295422 w 745588"/>
              <a:gd name="connsiteY133" fmla="*/ 393896 h 726452"/>
              <a:gd name="connsiteX134" fmla="*/ 281354 w 745588"/>
              <a:gd name="connsiteY134" fmla="*/ 436099 h 726452"/>
              <a:gd name="connsiteX135" fmla="*/ 253219 w 745588"/>
              <a:gd name="connsiteY135" fmla="*/ 436099 h 726452"/>
              <a:gd name="connsiteX136" fmla="*/ 267287 w 745588"/>
              <a:gd name="connsiteY136" fmla="*/ 506437 h 726452"/>
              <a:gd name="connsiteX137" fmla="*/ 309490 w 745588"/>
              <a:gd name="connsiteY137" fmla="*/ 464234 h 726452"/>
              <a:gd name="connsiteX138" fmla="*/ 253219 w 745588"/>
              <a:gd name="connsiteY138" fmla="*/ 323557 h 726452"/>
              <a:gd name="connsiteX139" fmla="*/ 239151 w 745588"/>
              <a:gd name="connsiteY139" fmla="*/ 450166 h 726452"/>
              <a:gd name="connsiteX140" fmla="*/ 281354 w 745588"/>
              <a:gd name="connsiteY140" fmla="*/ 436099 h 726452"/>
              <a:gd name="connsiteX141" fmla="*/ 267287 w 745588"/>
              <a:gd name="connsiteY141" fmla="*/ 365760 h 726452"/>
              <a:gd name="connsiteX142" fmla="*/ 253219 w 745588"/>
              <a:gd name="connsiteY142" fmla="*/ 407963 h 726452"/>
              <a:gd name="connsiteX143" fmla="*/ 295422 w 745588"/>
              <a:gd name="connsiteY143" fmla="*/ 422031 h 726452"/>
              <a:gd name="connsiteX144" fmla="*/ 281354 w 745588"/>
              <a:gd name="connsiteY144" fmla="*/ 295422 h 726452"/>
              <a:gd name="connsiteX145" fmla="*/ 267287 w 745588"/>
              <a:gd name="connsiteY145" fmla="*/ 337625 h 726452"/>
              <a:gd name="connsiteX146" fmla="*/ 281354 w 745588"/>
              <a:gd name="connsiteY146" fmla="*/ 379828 h 726452"/>
              <a:gd name="connsiteX147" fmla="*/ 323557 w 745588"/>
              <a:gd name="connsiteY147" fmla="*/ 365760 h 726452"/>
              <a:gd name="connsiteX148" fmla="*/ 281354 w 745588"/>
              <a:gd name="connsiteY148" fmla="*/ 281354 h 726452"/>
              <a:gd name="connsiteX149" fmla="*/ 225083 w 745588"/>
              <a:gd name="connsiteY149" fmla="*/ 309490 h 726452"/>
              <a:gd name="connsiteX150" fmla="*/ 239151 w 745588"/>
              <a:gd name="connsiteY150" fmla="*/ 450166 h 726452"/>
              <a:gd name="connsiteX151" fmla="*/ 225083 w 745588"/>
              <a:gd name="connsiteY151" fmla="*/ 253219 h 726452"/>
              <a:gd name="connsiteX152" fmla="*/ 211016 w 745588"/>
              <a:gd name="connsiteY152" fmla="*/ 309490 h 726452"/>
              <a:gd name="connsiteX153" fmla="*/ 196948 w 745588"/>
              <a:gd name="connsiteY153" fmla="*/ 267286 h 726452"/>
              <a:gd name="connsiteX154" fmla="*/ 196948 w 745588"/>
              <a:gd name="connsiteY154" fmla="*/ 337625 h 72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</a:cxnLst>
            <a:rect l="l" t="t" r="r" b="b"/>
            <a:pathLst>
              <a:path w="745588" h="726452">
                <a:moveTo>
                  <a:pt x="56271" y="281354"/>
                </a:moveTo>
                <a:cubicBezTo>
                  <a:pt x="51582" y="318868"/>
                  <a:pt x="30247" y="358030"/>
                  <a:pt x="42203" y="393896"/>
                </a:cubicBezTo>
                <a:cubicBezTo>
                  <a:pt x="47550" y="409936"/>
                  <a:pt x="73845" y="378963"/>
                  <a:pt x="84407" y="365760"/>
                </a:cubicBezTo>
                <a:cubicBezTo>
                  <a:pt x="93670" y="354181"/>
                  <a:pt x="93785" y="337625"/>
                  <a:pt x="98474" y="323557"/>
                </a:cubicBezTo>
                <a:cubicBezTo>
                  <a:pt x="103643" y="385589"/>
                  <a:pt x="61634" y="506437"/>
                  <a:pt x="154745" y="506437"/>
                </a:cubicBezTo>
                <a:cubicBezTo>
                  <a:pt x="174079" y="506437"/>
                  <a:pt x="192259" y="497059"/>
                  <a:pt x="211016" y="492370"/>
                </a:cubicBezTo>
                <a:cubicBezTo>
                  <a:pt x="242685" y="587381"/>
                  <a:pt x="206137" y="470419"/>
                  <a:pt x="239151" y="618979"/>
                </a:cubicBezTo>
                <a:cubicBezTo>
                  <a:pt x="242368" y="633455"/>
                  <a:pt x="248530" y="647114"/>
                  <a:pt x="253219" y="661182"/>
                </a:cubicBezTo>
                <a:cubicBezTo>
                  <a:pt x="280319" y="552785"/>
                  <a:pt x="283398" y="564905"/>
                  <a:pt x="253219" y="393896"/>
                </a:cubicBezTo>
                <a:cubicBezTo>
                  <a:pt x="250914" y="380834"/>
                  <a:pt x="236456" y="372584"/>
                  <a:pt x="225083" y="365760"/>
                </a:cubicBezTo>
                <a:cubicBezTo>
                  <a:pt x="212368" y="358131"/>
                  <a:pt x="196948" y="356382"/>
                  <a:pt x="182880" y="351693"/>
                </a:cubicBezTo>
                <a:cubicBezTo>
                  <a:pt x="168812" y="356382"/>
                  <a:pt x="143894" y="351285"/>
                  <a:pt x="140677" y="365760"/>
                </a:cubicBezTo>
                <a:cubicBezTo>
                  <a:pt x="115446" y="479303"/>
                  <a:pt x="135015" y="471725"/>
                  <a:pt x="196948" y="492370"/>
                </a:cubicBezTo>
                <a:cubicBezTo>
                  <a:pt x="215705" y="487681"/>
                  <a:pt x="249656" y="497305"/>
                  <a:pt x="253219" y="478302"/>
                </a:cubicBezTo>
                <a:cubicBezTo>
                  <a:pt x="299385" y="232083"/>
                  <a:pt x="293150" y="249286"/>
                  <a:pt x="196948" y="281354"/>
                </a:cubicBezTo>
                <a:cubicBezTo>
                  <a:pt x="182880" y="276665"/>
                  <a:pt x="169003" y="271360"/>
                  <a:pt x="154745" y="267286"/>
                </a:cubicBezTo>
                <a:cubicBezTo>
                  <a:pt x="136155" y="261975"/>
                  <a:pt x="112145" y="266890"/>
                  <a:pt x="98474" y="253219"/>
                </a:cubicBezTo>
                <a:cubicBezTo>
                  <a:pt x="1320" y="156065"/>
                  <a:pt x="163717" y="223385"/>
                  <a:pt x="42203" y="182880"/>
                </a:cubicBezTo>
                <a:cubicBezTo>
                  <a:pt x="32825" y="192259"/>
                  <a:pt x="20892" y="199643"/>
                  <a:pt x="14068" y="211016"/>
                </a:cubicBezTo>
                <a:cubicBezTo>
                  <a:pt x="6439" y="223732"/>
                  <a:pt x="0" y="238390"/>
                  <a:pt x="0" y="253219"/>
                </a:cubicBezTo>
                <a:cubicBezTo>
                  <a:pt x="0" y="282339"/>
                  <a:pt x="27979" y="316288"/>
                  <a:pt x="42203" y="337625"/>
                </a:cubicBezTo>
                <a:cubicBezTo>
                  <a:pt x="37514" y="375139"/>
                  <a:pt x="34899" y="412970"/>
                  <a:pt x="28136" y="450166"/>
                </a:cubicBezTo>
                <a:cubicBezTo>
                  <a:pt x="25483" y="464756"/>
                  <a:pt x="7436" y="479107"/>
                  <a:pt x="14068" y="492370"/>
                </a:cubicBezTo>
                <a:cubicBezTo>
                  <a:pt x="20699" y="505633"/>
                  <a:pt x="41730" y="503529"/>
                  <a:pt x="56271" y="506437"/>
                </a:cubicBezTo>
                <a:cubicBezTo>
                  <a:pt x="88785" y="512940"/>
                  <a:pt x="121920" y="515816"/>
                  <a:pt x="154745" y="520505"/>
                </a:cubicBezTo>
                <a:cubicBezTo>
                  <a:pt x="182546" y="529772"/>
                  <a:pt x="219318" y="537917"/>
                  <a:pt x="239151" y="562708"/>
                </a:cubicBezTo>
                <a:cubicBezTo>
                  <a:pt x="248414" y="574287"/>
                  <a:pt x="243956" y="593332"/>
                  <a:pt x="253219" y="604911"/>
                </a:cubicBezTo>
                <a:cubicBezTo>
                  <a:pt x="263781" y="618113"/>
                  <a:pt x="282220" y="622484"/>
                  <a:pt x="295422" y="633046"/>
                </a:cubicBezTo>
                <a:cubicBezTo>
                  <a:pt x="352432" y="678655"/>
                  <a:pt x="288526" y="652424"/>
                  <a:pt x="379828" y="675250"/>
                </a:cubicBezTo>
                <a:cubicBezTo>
                  <a:pt x="393896" y="684628"/>
                  <a:pt x="405124" y="703385"/>
                  <a:pt x="422031" y="703385"/>
                </a:cubicBezTo>
                <a:cubicBezTo>
                  <a:pt x="447780" y="703385"/>
                  <a:pt x="460365" y="644653"/>
                  <a:pt x="464234" y="633046"/>
                </a:cubicBezTo>
                <a:cubicBezTo>
                  <a:pt x="461208" y="617915"/>
                  <a:pt x="449077" y="542135"/>
                  <a:pt x="436099" y="520505"/>
                </a:cubicBezTo>
                <a:cubicBezTo>
                  <a:pt x="429275" y="509132"/>
                  <a:pt x="417342" y="501748"/>
                  <a:pt x="407963" y="492370"/>
                </a:cubicBezTo>
                <a:lnTo>
                  <a:pt x="379828" y="407963"/>
                </a:lnTo>
                <a:lnTo>
                  <a:pt x="365760" y="365760"/>
                </a:lnTo>
                <a:cubicBezTo>
                  <a:pt x="356382" y="393895"/>
                  <a:pt x="337626" y="422031"/>
                  <a:pt x="365760" y="450166"/>
                </a:cubicBezTo>
                <a:cubicBezTo>
                  <a:pt x="376245" y="460652"/>
                  <a:pt x="393895" y="459545"/>
                  <a:pt x="407963" y="464234"/>
                </a:cubicBezTo>
                <a:cubicBezTo>
                  <a:pt x="398585" y="473613"/>
                  <a:pt x="392911" y="490189"/>
                  <a:pt x="379828" y="492370"/>
                </a:cubicBezTo>
                <a:cubicBezTo>
                  <a:pt x="360757" y="495549"/>
                  <a:pt x="340136" y="468355"/>
                  <a:pt x="323557" y="478302"/>
                </a:cubicBezTo>
                <a:cubicBezTo>
                  <a:pt x="306978" y="488249"/>
                  <a:pt x="314179" y="515816"/>
                  <a:pt x="309490" y="534573"/>
                </a:cubicBezTo>
                <a:cubicBezTo>
                  <a:pt x="315415" y="552349"/>
                  <a:pt x="324105" y="599394"/>
                  <a:pt x="351693" y="604911"/>
                </a:cubicBezTo>
                <a:cubicBezTo>
                  <a:pt x="366234" y="607819"/>
                  <a:pt x="379828" y="595532"/>
                  <a:pt x="393896" y="590843"/>
                </a:cubicBezTo>
                <a:cubicBezTo>
                  <a:pt x="414359" y="597664"/>
                  <a:pt x="457839" y="621537"/>
                  <a:pt x="478302" y="590843"/>
                </a:cubicBezTo>
                <a:cubicBezTo>
                  <a:pt x="491565" y="570948"/>
                  <a:pt x="487681" y="543951"/>
                  <a:pt x="492370" y="520505"/>
                </a:cubicBezTo>
                <a:cubicBezTo>
                  <a:pt x="487681" y="501748"/>
                  <a:pt x="478302" y="483568"/>
                  <a:pt x="478302" y="464234"/>
                </a:cubicBezTo>
                <a:cubicBezTo>
                  <a:pt x="478302" y="449405"/>
                  <a:pt x="494808" y="436658"/>
                  <a:pt x="492370" y="422031"/>
                </a:cubicBezTo>
                <a:cubicBezTo>
                  <a:pt x="489590" y="405354"/>
                  <a:pt x="473613" y="393896"/>
                  <a:pt x="464234" y="379828"/>
                </a:cubicBezTo>
                <a:cubicBezTo>
                  <a:pt x="454608" y="350948"/>
                  <a:pt x="452929" y="324939"/>
                  <a:pt x="422031" y="309490"/>
                </a:cubicBezTo>
                <a:cubicBezTo>
                  <a:pt x="404738" y="300844"/>
                  <a:pt x="384350" y="300734"/>
                  <a:pt x="365760" y="295422"/>
                </a:cubicBezTo>
                <a:cubicBezTo>
                  <a:pt x="314798" y="280861"/>
                  <a:pt x="327594" y="284045"/>
                  <a:pt x="281354" y="253219"/>
                </a:cubicBezTo>
                <a:cubicBezTo>
                  <a:pt x="276665" y="239151"/>
                  <a:pt x="256802" y="221501"/>
                  <a:pt x="267287" y="211016"/>
                </a:cubicBezTo>
                <a:cubicBezTo>
                  <a:pt x="284194" y="194109"/>
                  <a:pt x="320718" y="213855"/>
                  <a:pt x="337625" y="196948"/>
                </a:cubicBezTo>
                <a:lnTo>
                  <a:pt x="281354" y="140677"/>
                </a:lnTo>
                <a:cubicBezTo>
                  <a:pt x="239151" y="145366"/>
                  <a:pt x="181271" y="121587"/>
                  <a:pt x="154745" y="154745"/>
                </a:cubicBezTo>
                <a:cubicBezTo>
                  <a:pt x="4869" y="342091"/>
                  <a:pt x="203237" y="272748"/>
                  <a:pt x="225083" y="267286"/>
                </a:cubicBezTo>
                <a:cubicBezTo>
                  <a:pt x="191602" y="166840"/>
                  <a:pt x="221624" y="199331"/>
                  <a:pt x="154745" y="154745"/>
                </a:cubicBezTo>
                <a:cubicBezTo>
                  <a:pt x="159434" y="140677"/>
                  <a:pt x="179298" y="123027"/>
                  <a:pt x="168813" y="112542"/>
                </a:cubicBezTo>
                <a:cubicBezTo>
                  <a:pt x="159434" y="103163"/>
                  <a:pt x="147501" y="129304"/>
                  <a:pt x="140677" y="140677"/>
                </a:cubicBezTo>
                <a:cubicBezTo>
                  <a:pt x="133048" y="153392"/>
                  <a:pt x="131299" y="168812"/>
                  <a:pt x="126610" y="182880"/>
                </a:cubicBezTo>
                <a:cubicBezTo>
                  <a:pt x="192120" y="195982"/>
                  <a:pt x="212489" y="208704"/>
                  <a:pt x="281354" y="182880"/>
                </a:cubicBezTo>
                <a:cubicBezTo>
                  <a:pt x="293773" y="178223"/>
                  <a:pt x="298117" y="161569"/>
                  <a:pt x="309490" y="154745"/>
                </a:cubicBezTo>
                <a:cubicBezTo>
                  <a:pt x="322206" y="147116"/>
                  <a:pt x="337625" y="145366"/>
                  <a:pt x="351693" y="140677"/>
                </a:cubicBezTo>
                <a:cubicBezTo>
                  <a:pt x="361071" y="154745"/>
                  <a:pt x="367104" y="171747"/>
                  <a:pt x="379828" y="182880"/>
                </a:cubicBezTo>
                <a:cubicBezTo>
                  <a:pt x="405276" y="205147"/>
                  <a:pt x="464234" y="239151"/>
                  <a:pt x="464234" y="239151"/>
                </a:cubicBezTo>
                <a:cubicBezTo>
                  <a:pt x="473613" y="286043"/>
                  <a:pt x="477248" y="334461"/>
                  <a:pt x="492370" y="379828"/>
                </a:cubicBezTo>
                <a:cubicBezTo>
                  <a:pt x="497059" y="393896"/>
                  <a:pt x="498808" y="409316"/>
                  <a:pt x="506437" y="422031"/>
                </a:cubicBezTo>
                <a:cubicBezTo>
                  <a:pt x="513261" y="433404"/>
                  <a:pt x="523200" y="443342"/>
                  <a:pt x="534573" y="450166"/>
                </a:cubicBezTo>
                <a:cubicBezTo>
                  <a:pt x="547289" y="457795"/>
                  <a:pt x="562708" y="459545"/>
                  <a:pt x="576776" y="464234"/>
                </a:cubicBezTo>
                <a:cubicBezTo>
                  <a:pt x="598786" y="530266"/>
                  <a:pt x="604911" y="538818"/>
                  <a:pt x="604911" y="633046"/>
                </a:cubicBezTo>
                <a:cubicBezTo>
                  <a:pt x="604911" y="647875"/>
                  <a:pt x="601329" y="664764"/>
                  <a:pt x="590843" y="675250"/>
                </a:cubicBezTo>
                <a:cubicBezTo>
                  <a:pt x="580358" y="685735"/>
                  <a:pt x="562708" y="684628"/>
                  <a:pt x="548640" y="689317"/>
                </a:cubicBezTo>
                <a:cubicBezTo>
                  <a:pt x="442450" y="618524"/>
                  <a:pt x="581276" y="726452"/>
                  <a:pt x="492370" y="548640"/>
                </a:cubicBezTo>
                <a:cubicBezTo>
                  <a:pt x="482992" y="529883"/>
                  <a:pt x="454856" y="529883"/>
                  <a:pt x="436099" y="520505"/>
                </a:cubicBezTo>
                <a:cubicBezTo>
                  <a:pt x="404989" y="489395"/>
                  <a:pt x="385344" y="475268"/>
                  <a:pt x="365760" y="436099"/>
                </a:cubicBezTo>
                <a:cubicBezTo>
                  <a:pt x="359128" y="422836"/>
                  <a:pt x="351693" y="379067"/>
                  <a:pt x="351693" y="393896"/>
                </a:cubicBezTo>
                <a:cubicBezTo>
                  <a:pt x="351693" y="468594"/>
                  <a:pt x="397734" y="459119"/>
                  <a:pt x="323557" y="422031"/>
                </a:cubicBezTo>
                <a:cubicBezTo>
                  <a:pt x="310294" y="415399"/>
                  <a:pt x="295422" y="412652"/>
                  <a:pt x="281354" y="407963"/>
                </a:cubicBezTo>
                <a:cubicBezTo>
                  <a:pt x="276665" y="393895"/>
                  <a:pt x="254024" y="372391"/>
                  <a:pt x="267287" y="365760"/>
                </a:cubicBezTo>
                <a:cubicBezTo>
                  <a:pt x="282410" y="358199"/>
                  <a:pt x="303211" y="378198"/>
                  <a:pt x="309490" y="393896"/>
                </a:cubicBezTo>
                <a:cubicBezTo>
                  <a:pt x="323530" y="428998"/>
                  <a:pt x="318868" y="468923"/>
                  <a:pt x="323557" y="506437"/>
                </a:cubicBezTo>
                <a:cubicBezTo>
                  <a:pt x="337625" y="497059"/>
                  <a:pt x="353805" y="490257"/>
                  <a:pt x="365760" y="478302"/>
                </a:cubicBezTo>
                <a:cubicBezTo>
                  <a:pt x="424978" y="419085"/>
                  <a:pt x="384328" y="388260"/>
                  <a:pt x="365760" y="295422"/>
                </a:cubicBezTo>
                <a:cubicBezTo>
                  <a:pt x="331493" y="381091"/>
                  <a:pt x="302348" y="423546"/>
                  <a:pt x="351693" y="534573"/>
                </a:cubicBezTo>
                <a:cubicBezTo>
                  <a:pt x="359773" y="552753"/>
                  <a:pt x="379828" y="506438"/>
                  <a:pt x="393896" y="492370"/>
                </a:cubicBezTo>
                <a:cubicBezTo>
                  <a:pt x="389207" y="426721"/>
                  <a:pt x="400641" y="357861"/>
                  <a:pt x="379828" y="295422"/>
                </a:cubicBezTo>
                <a:cubicBezTo>
                  <a:pt x="374481" y="279382"/>
                  <a:pt x="338750" y="306687"/>
                  <a:pt x="337625" y="323557"/>
                </a:cubicBezTo>
                <a:cubicBezTo>
                  <a:pt x="326913" y="484229"/>
                  <a:pt x="335654" y="476331"/>
                  <a:pt x="407963" y="548640"/>
                </a:cubicBezTo>
                <a:cubicBezTo>
                  <a:pt x="417342" y="539262"/>
                  <a:pt x="431442" y="532924"/>
                  <a:pt x="436099" y="520505"/>
                </a:cubicBezTo>
                <a:cubicBezTo>
                  <a:pt x="446114" y="493798"/>
                  <a:pt x="434345" y="459832"/>
                  <a:pt x="450167" y="436099"/>
                </a:cubicBezTo>
                <a:cubicBezTo>
                  <a:pt x="458392" y="423761"/>
                  <a:pt x="452655" y="469039"/>
                  <a:pt x="464234" y="478302"/>
                </a:cubicBezTo>
                <a:cubicBezTo>
                  <a:pt x="479331" y="490380"/>
                  <a:pt x="501748" y="487681"/>
                  <a:pt x="520505" y="492370"/>
                </a:cubicBezTo>
                <a:cubicBezTo>
                  <a:pt x="534573" y="501748"/>
                  <a:pt x="550753" y="508550"/>
                  <a:pt x="562708" y="520505"/>
                </a:cubicBezTo>
                <a:cubicBezTo>
                  <a:pt x="574663" y="532460"/>
                  <a:pt x="573936" y="562708"/>
                  <a:pt x="590843" y="562708"/>
                </a:cubicBezTo>
                <a:cubicBezTo>
                  <a:pt x="607750" y="562708"/>
                  <a:pt x="630934" y="532460"/>
                  <a:pt x="618979" y="520505"/>
                </a:cubicBezTo>
                <a:cubicBezTo>
                  <a:pt x="605308" y="506834"/>
                  <a:pt x="581465" y="529884"/>
                  <a:pt x="562708" y="534573"/>
                </a:cubicBezTo>
                <a:cubicBezTo>
                  <a:pt x="441760" y="615204"/>
                  <a:pt x="584094" y="507841"/>
                  <a:pt x="506437" y="604911"/>
                </a:cubicBezTo>
                <a:cubicBezTo>
                  <a:pt x="495875" y="618113"/>
                  <a:pt x="478302" y="623668"/>
                  <a:pt x="464234" y="633046"/>
                </a:cubicBezTo>
                <a:cubicBezTo>
                  <a:pt x="459545" y="647114"/>
                  <a:pt x="460653" y="664764"/>
                  <a:pt x="450167" y="675250"/>
                </a:cubicBezTo>
                <a:cubicBezTo>
                  <a:pt x="439681" y="685736"/>
                  <a:pt x="393134" y="689317"/>
                  <a:pt x="407963" y="689317"/>
                </a:cubicBezTo>
                <a:cubicBezTo>
                  <a:pt x="441919" y="689317"/>
                  <a:pt x="487200" y="672284"/>
                  <a:pt x="520505" y="661182"/>
                </a:cubicBezTo>
                <a:cubicBezTo>
                  <a:pt x="562708" y="665871"/>
                  <a:pt x="606147" y="664077"/>
                  <a:pt x="647114" y="675250"/>
                </a:cubicBezTo>
                <a:cubicBezTo>
                  <a:pt x="659910" y="678740"/>
                  <a:pt x="661987" y="703385"/>
                  <a:pt x="675250" y="703385"/>
                </a:cubicBezTo>
                <a:cubicBezTo>
                  <a:pt x="692998" y="703385"/>
                  <a:pt x="733340" y="659363"/>
                  <a:pt x="745588" y="647114"/>
                </a:cubicBezTo>
                <a:cubicBezTo>
                  <a:pt x="740899" y="633046"/>
                  <a:pt x="738152" y="618174"/>
                  <a:pt x="731520" y="604911"/>
                </a:cubicBezTo>
                <a:cubicBezTo>
                  <a:pt x="723959" y="589789"/>
                  <a:pt x="710252" y="578158"/>
                  <a:pt x="703385" y="562708"/>
                </a:cubicBezTo>
                <a:cubicBezTo>
                  <a:pt x="691340" y="535607"/>
                  <a:pt x="703385" y="487681"/>
                  <a:pt x="675250" y="478302"/>
                </a:cubicBezTo>
                <a:lnTo>
                  <a:pt x="590843" y="450166"/>
                </a:lnTo>
                <a:cubicBezTo>
                  <a:pt x="586154" y="412652"/>
                  <a:pt x="583539" y="374821"/>
                  <a:pt x="576776" y="337625"/>
                </a:cubicBezTo>
                <a:cubicBezTo>
                  <a:pt x="574123" y="323036"/>
                  <a:pt x="573193" y="305907"/>
                  <a:pt x="562708" y="295422"/>
                </a:cubicBezTo>
                <a:cubicBezTo>
                  <a:pt x="552223" y="284937"/>
                  <a:pt x="534981" y="284571"/>
                  <a:pt x="520505" y="281354"/>
                </a:cubicBezTo>
                <a:cubicBezTo>
                  <a:pt x="492661" y="275166"/>
                  <a:pt x="464234" y="271975"/>
                  <a:pt x="436099" y="267286"/>
                </a:cubicBezTo>
                <a:cubicBezTo>
                  <a:pt x="431410" y="239151"/>
                  <a:pt x="440814" y="204346"/>
                  <a:pt x="422031" y="182880"/>
                </a:cubicBezTo>
                <a:cubicBezTo>
                  <a:pt x="402502" y="160561"/>
                  <a:pt x="362301" y="171196"/>
                  <a:pt x="337625" y="154745"/>
                </a:cubicBezTo>
                <a:lnTo>
                  <a:pt x="295422" y="126610"/>
                </a:lnTo>
                <a:cubicBezTo>
                  <a:pt x="287808" y="65701"/>
                  <a:pt x="313967" y="0"/>
                  <a:pt x="239151" y="0"/>
                </a:cubicBezTo>
                <a:cubicBezTo>
                  <a:pt x="224322" y="0"/>
                  <a:pt x="211016" y="9379"/>
                  <a:pt x="196948" y="14068"/>
                </a:cubicBezTo>
                <a:cubicBezTo>
                  <a:pt x="192259" y="28136"/>
                  <a:pt x="186097" y="41795"/>
                  <a:pt x="182880" y="56271"/>
                </a:cubicBezTo>
                <a:cubicBezTo>
                  <a:pt x="176692" y="84115"/>
                  <a:pt x="159793" y="113617"/>
                  <a:pt x="168813" y="140677"/>
                </a:cubicBezTo>
                <a:cubicBezTo>
                  <a:pt x="171484" y="148691"/>
                  <a:pt x="221149" y="59649"/>
                  <a:pt x="211016" y="56271"/>
                </a:cubicBezTo>
                <a:cubicBezTo>
                  <a:pt x="191121" y="49639"/>
                  <a:pt x="173502" y="75028"/>
                  <a:pt x="154745" y="84406"/>
                </a:cubicBezTo>
                <a:cubicBezTo>
                  <a:pt x="159434" y="112542"/>
                  <a:pt x="176649" y="141387"/>
                  <a:pt x="168813" y="168813"/>
                </a:cubicBezTo>
                <a:cubicBezTo>
                  <a:pt x="164739" y="183071"/>
                  <a:pt x="129827" y="168405"/>
                  <a:pt x="126610" y="182880"/>
                </a:cubicBezTo>
                <a:cubicBezTo>
                  <a:pt x="118409" y="219786"/>
                  <a:pt x="133914" y="258226"/>
                  <a:pt x="140677" y="295422"/>
                </a:cubicBezTo>
                <a:cubicBezTo>
                  <a:pt x="143330" y="310011"/>
                  <a:pt x="144259" y="327140"/>
                  <a:pt x="154745" y="337625"/>
                </a:cubicBezTo>
                <a:cubicBezTo>
                  <a:pt x="169574" y="352454"/>
                  <a:pt x="192259" y="356382"/>
                  <a:pt x="211016" y="365760"/>
                </a:cubicBezTo>
                <a:cubicBezTo>
                  <a:pt x="211016" y="365760"/>
                  <a:pt x="248528" y="450166"/>
                  <a:pt x="211016" y="450166"/>
                </a:cubicBezTo>
                <a:cubicBezTo>
                  <a:pt x="196187" y="450166"/>
                  <a:pt x="196948" y="393134"/>
                  <a:pt x="196948" y="407963"/>
                </a:cubicBezTo>
                <a:cubicBezTo>
                  <a:pt x="196948" y="441912"/>
                  <a:pt x="213983" y="487204"/>
                  <a:pt x="225083" y="520505"/>
                </a:cubicBezTo>
                <a:cubicBezTo>
                  <a:pt x="211015" y="534573"/>
                  <a:pt x="164006" y="556417"/>
                  <a:pt x="182880" y="562708"/>
                </a:cubicBezTo>
                <a:lnTo>
                  <a:pt x="267287" y="534573"/>
                </a:lnTo>
                <a:cubicBezTo>
                  <a:pt x="300111" y="436098"/>
                  <a:pt x="304801" y="478302"/>
                  <a:pt x="281354" y="407963"/>
                </a:cubicBezTo>
                <a:cubicBezTo>
                  <a:pt x="286043" y="445477"/>
                  <a:pt x="278514" y="486690"/>
                  <a:pt x="295422" y="520505"/>
                </a:cubicBezTo>
                <a:cubicBezTo>
                  <a:pt x="304069" y="537798"/>
                  <a:pt x="309490" y="483568"/>
                  <a:pt x="309490" y="464234"/>
                </a:cubicBezTo>
                <a:cubicBezTo>
                  <a:pt x="309490" y="440324"/>
                  <a:pt x="300111" y="417342"/>
                  <a:pt x="295422" y="393896"/>
                </a:cubicBezTo>
                <a:cubicBezTo>
                  <a:pt x="290733" y="407964"/>
                  <a:pt x="294617" y="442731"/>
                  <a:pt x="281354" y="436099"/>
                </a:cubicBezTo>
                <a:cubicBezTo>
                  <a:pt x="248009" y="419426"/>
                  <a:pt x="286565" y="302716"/>
                  <a:pt x="253219" y="436099"/>
                </a:cubicBezTo>
                <a:cubicBezTo>
                  <a:pt x="257908" y="459545"/>
                  <a:pt x="245901" y="495744"/>
                  <a:pt x="267287" y="506437"/>
                </a:cubicBezTo>
                <a:cubicBezTo>
                  <a:pt x="285081" y="515334"/>
                  <a:pt x="307511" y="484030"/>
                  <a:pt x="309490" y="464234"/>
                </a:cubicBezTo>
                <a:cubicBezTo>
                  <a:pt x="315191" y="407226"/>
                  <a:pt x="281232" y="365577"/>
                  <a:pt x="253219" y="323557"/>
                </a:cubicBezTo>
                <a:cubicBezTo>
                  <a:pt x="220394" y="422031"/>
                  <a:pt x="215704" y="379828"/>
                  <a:pt x="239151" y="450166"/>
                </a:cubicBezTo>
                <a:cubicBezTo>
                  <a:pt x="253219" y="445477"/>
                  <a:pt x="276665" y="450167"/>
                  <a:pt x="281354" y="436099"/>
                </a:cubicBezTo>
                <a:cubicBezTo>
                  <a:pt x="288915" y="413415"/>
                  <a:pt x="284194" y="382668"/>
                  <a:pt x="267287" y="365760"/>
                </a:cubicBezTo>
                <a:cubicBezTo>
                  <a:pt x="256802" y="355274"/>
                  <a:pt x="257908" y="393895"/>
                  <a:pt x="253219" y="407963"/>
                </a:cubicBezTo>
                <a:cubicBezTo>
                  <a:pt x="267287" y="412652"/>
                  <a:pt x="291826" y="436417"/>
                  <a:pt x="295422" y="422031"/>
                </a:cubicBezTo>
                <a:cubicBezTo>
                  <a:pt x="305721" y="380836"/>
                  <a:pt x="294782" y="335706"/>
                  <a:pt x="281354" y="295422"/>
                </a:cubicBezTo>
                <a:lnTo>
                  <a:pt x="267287" y="337625"/>
                </a:lnTo>
                <a:cubicBezTo>
                  <a:pt x="271976" y="351693"/>
                  <a:pt x="268091" y="373196"/>
                  <a:pt x="281354" y="379828"/>
                </a:cubicBezTo>
                <a:cubicBezTo>
                  <a:pt x="294617" y="386460"/>
                  <a:pt x="318050" y="379528"/>
                  <a:pt x="323557" y="365760"/>
                </a:cubicBezTo>
                <a:cubicBezTo>
                  <a:pt x="338373" y="328722"/>
                  <a:pt x="301140" y="301140"/>
                  <a:pt x="281354" y="281354"/>
                </a:cubicBezTo>
                <a:cubicBezTo>
                  <a:pt x="262597" y="290733"/>
                  <a:pt x="230169" y="289145"/>
                  <a:pt x="225083" y="309490"/>
                </a:cubicBezTo>
                <a:cubicBezTo>
                  <a:pt x="213653" y="355209"/>
                  <a:pt x="239151" y="497292"/>
                  <a:pt x="239151" y="450166"/>
                </a:cubicBezTo>
                <a:cubicBezTo>
                  <a:pt x="239151" y="384350"/>
                  <a:pt x="229772" y="318868"/>
                  <a:pt x="225083" y="253219"/>
                </a:cubicBezTo>
                <a:cubicBezTo>
                  <a:pt x="220394" y="271976"/>
                  <a:pt x="228309" y="300844"/>
                  <a:pt x="211016" y="309490"/>
                </a:cubicBezTo>
                <a:cubicBezTo>
                  <a:pt x="197752" y="316122"/>
                  <a:pt x="203580" y="254023"/>
                  <a:pt x="196948" y="267286"/>
                </a:cubicBezTo>
                <a:cubicBezTo>
                  <a:pt x="186462" y="288257"/>
                  <a:pt x="196948" y="314179"/>
                  <a:pt x="196948" y="337625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Freeform 14"/>
          <p:cNvSpPr/>
          <p:nvPr/>
        </p:nvSpPr>
        <p:spPr>
          <a:xfrm>
            <a:off x="1819780" y="1547446"/>
            <a:ext cx="1412207" cy="793661"/>
          </a:xfrm>
          <a:custGeom>
            <a:avLst/>
            <a:gdLst>
              <a:gd name="connsiteX0" fmla="*/ 51223 w 1412207"/>
              <a:gd name="connsiteY0" fmla="*/ 759656 h 793661"/>
              <a:gd name="connsiteX1" fmla="*/ 65291 w 1412207"/>
              <a:gd name="connsiteY1" fmla="*/ 337625 h 793661"/>
              <a:gd name="connsiteX2" fmla="*/ 93426 w 1412207"/>
              <a:gd name="connsiteY2" fmla="*/ 253219 h 793661"/>
              <a:gd name="connsiteX3" fmla="*/ 107494 w 1412207"/>
              <a:gd name="connsiteY3" fmla="*/ 98474 h 793661"/>
              <a:gd name="connsiteX4" fmla="*/ 191900 w 1412207"/>
              <a:gd name="connsiteY4" fmla="*/ 42203 h 793661"/>
              <a:gd name="connsiteX5" fmla="*/ 276306 w 1412207"/>
              <a:gd name="connsiteY5" fmla="*/ 0 h 793661"/>
              <a:gd name="connsiteX6" fmla="*/ 318509 w 1412207"/>
              <a:gd name="connsiteY6" fmla="*/ 14068 h 793661"/>
              <a:gd name="connsiteX7" fmla="*/ 416983 w 1412207"/>
              <a:gd name="connsiteY7" fmla="*/ 28136 h 793661"/>
              <a:gd name="connsiteX8" fmla="*/ 445118 w 1412207"/>
              <a:gd name="connsiteY8" fmla="*/ 70339 h 793661"/>
              <a:gd name="connsiteX9" fmla="*/ 473254 w 1412207"/>
              <a:gd name="connsiteY9" fmla="*/ 154745 h 793661"/>
              <a:gd name="connsiteX10" fmla="*/ 487322 w 1412207"/>
              <a:gd name="connsiteY10" fmla="*/ 309489 h 793661"/>
              <a:gd name="connsiteX11" fmla="*/ 515457 w 1412207"/>
              <a:gd name="connsiteY11" fmla="*/ 464234 h 793661"/>
              <a:gd name="connsiteX12" fmla="*/ 501389 w 1412207"/>
              <a:gd name="connsiteY12" fmla="*/ 633046 h 793661"/>
              <a:gd name="connsiteX13" fmla="*/ 459186 w 1412207"/>
              <a:gd name="connsiteY13" fmla="*/ 647114 h 793661"/>
              <a:gd name="connsiteX14" fmla="*/ 445118 w 1412207"/>
              <a:gd name="connsiteY14" fmla="*/ 689317 h 793661"/>
              <a:gd name="connsiteX15" fmla="*/ 416983 w 1412207"/>
              <a:gd name="connsiteY15" fmla="*/ 731520 h 793661"/>
              <a:gd name="connsiteX16" fmla="*/ 332577 w 1412207"/>
              <a:gd name="connsiteY16" fmla="*/ 759656 h 793661"/>
              <a:gd name="connsiteX17" fmla="*/ 290374 w 1412207"/>
              <a:gd name="connsiteY17" fmla="*/ 675249 h 793661"/>
              <a:gd name="connsiteX18" fmla="*/ 304442 w 1412207"/>
              <a:gd name="connsiteY18" fmla="*/ 492369 h 793661"/>
              <a:gd name="connsiteX19" fmla="*/ 346645 w 1412207"/>
              <a:gd name="connsiteY19" fmla="*/ 365760 h 793661"/>
              <a:gd name="connsiteX20" fmla="*/ 360712 w 1412207"/>
              <a:gd name="connsiteY20" fmla="*/ 323557 h 793661"/>
              <a:gd name="connsiteX21" fmla="*/ 374780 w 1412207"/>
              <a:gd name="connsiteY21" fmla="*/ 239151 h 793661"/>
              <a:gd name="connsiteX22" fmla="*/ 416983 w 1412207"/>
              <a:gd name="connsiteY22" fmla="*/ 211016 h 793661"/>
              <a:gd name="connsiteX23" fmla="*/ 473254 w 1412207"/>
              <a:gd name="connsiteY23" fmla="*/ 126609 h 793661"/>
              <a:gd name="connsiteX24" fmla="*/ 515457 w 1412207"/>
              <a:gd name="connsiteY24" fmla="*/ 112542 h 793661"/>
              <a:gd name="connsiteX25" fmla="*/ 613931 w 1412207"/>
              <a:gd name="connsiteY25" fmla="*/ 28136 h 793661"/>
              <a:gd name="connsiteX26" fmla="*/ 656134 w 1412207"/>
              <a:gd name="connsiteY26" fmla="*/ 14068 h 793661"/>
              <a:gd name="connsiteX27" fmla="*/ 754608 w 1412207"/>
              <a:gd name="connsiteY27" fmla="*/ 28136 h 793661"/>
              <a:gd name="connsiteX28" fmla="*/ 768675 w 1412207"/>
              <a:gd name="connsiteY28" fmla="*/ 70339 h 793661"/>
              <a:gd name="connsiteX29" fmla="*/ 782743 w 1412207"/>
              <a:gd name="connsiteY29" fmla="*/ 323557 h 793661"/>
              <a:gd name="connsiteX30" fmla="*/ 768675 w 1412207"/>
              <a:gd name="connsiteY30" fmla="*/ 534572 h 793661"/>
              <a:gd name="connsiteX31" fmla="*/ 754608 w 1412207"/>
              <a:gd name="connsiteY31" fmla="*/ 675249 h 793661"/>
              <a:gd name="connsiteX32" fmla="*/ 670202 w 1412207"/>
              <a:gd name="connsiteY32" fmla="*/ 703385 h 793661"/>
              <a:gd name="connsiteX33" fmla="*/ 656134 w 1412207"/>
              <a:gd name="connsiteY33" fmla="*/ 661182 h 793661"/>
              <a:gd name="connsiteX34" fmla="*/ 627998 w 1412207"/>
              <a:gd name="connsiteY34" fmla="*/ 267286 h 793661"/>
              <a:gd name="connsiteX35" fmla="*/ 599863 w 1412207"/>
              <a:gd name="connsiteY35" fmla="*/ 211016 h 793661"/>
              <a:gd name="connsiteX36" fmla="*/ 613931 w 1412207"/>
              <a:gd name="connsiteY36" fmla="*/ 126609 h 793661"/>
              <a:gd name="connsiteX37" fmla="*/ 698337 w 1412207"/>
              <a:gd name="connsiteY37" fmla="*/ 140677 h 793661"/>
              <a:gd name="connsiteX38" fmla="*/ 796811 w 1412207"/>
              <a:gd name="connsiteY38" fmla="*/ 154745 h 793661"/>
              <a:gd name="connsiteX39" fmla="*/ 839014 w 1412207"/>
              <a:gd name="connsiteY39" fmla="*/ 182880 h 793661"/>
              <a:gd name="connsiteX40" fmla="*/ 867149 w 1412207"/>
              <a:gd name="connsiteY40" fmla="*/ 267286 h 793661"/>
              <a:gd name="connsiteX41" fmla="*/ 895285 w 1412207"/>
              <a:gd name="connsiteY41" fmla="*/ 506437 h 793661"/>
              <a:gd name="connsiteX42" fmla="*/ 909352 w 1412207"/>
              <a:gd name="connsiteY42" fmla="*/ 548640 h 793661"/>
              <a:gd name="connsiteX43" fmla="*/ 923420 w 1412207"/>
              <a:gd name="connsiteY43" fmla="*/ 661182 h 793661"/>
              <a:gd name="connsiteX44" fmla="*/ 937488 w 1412207"/>
              <a:gd name="connsiteY44" fmla="*/ 703385 h 793661"/>
              <a:gd name="connsiteX45" fmla="*/ 979691 w 1412207"/>
              <a:gd name="connsiteY45" fmla="*/ 731520 h 793661"/>
              <a:gd name="connsiteX46" fmla="*/ 1021894 w 1412207"/>
              <a:gd name="connsiteY46" fmla="*/ 717452 h 793661"/>
              <a:gd name="connsiteX47" fmla="*/ 1078165 w 1412207"/>
              <a:gd name="connsiteY47" fmla="*/ 647114 h 793661"/>
              <a:gd name="connsiteX48" fmla="*/ 1120368 w 1412207"/>
              <a:gd name="connsiteY48" fmla="*/ 633046 h 793661"/>
              <a:gd name="connsiteX49" fmla="*/ 1134435 w 1412207"/>
              <a:gd name="connsiteY49" fmla="*/ 590843 h 793661"/>
              <a:gd name="connsiteX50" fmla="*/ 1092232 w 1412207"/>
              <a:gd name="connsiteY50" fmla="*/ 393896 h 793661"/>
              <a:gd name="connsiteX51" fmla="*/ 1078165 w 1412207"/>
              <a:gd name="connsiteY51" fmla="*/ 337625 h 793661"/>
              <a:gd name="connsiteX52" fmla="*/ 1064097 w 1412207"/>
              <a:gd name="connsiteY52" fmla="*/ 295422 h 793661"/>
              <a:gd name="connsiteX53" fmla="*/ 1050029 w 1412207"/>
              <a:gd name="connsiteY53" fmla="*/ 211016 h 793661"/>
              <a:gd name="connsiteX54" fmla="*/ 1035962 w 1412207"/>
              <a:gd name="connsiteY54" fmla="*/ 154745 h 793661"/>
              <a:gd name="connsiteX55" fmla="*/ 993758 w 1412207"/>
              <a:gd name="connsiteY55" fmla="*/ 140677 h 793661"/>
              <a:gd name="connsiteX56" fmla="*/ 979691 w 1412207"/>
              <a:gd name="connsiteY56" fmla="*/ 98474 h 793661"/>
              <a:gd name="connsiteX57" fmla="*/ 909352 w 1412207"/>
              <a:gd name="connsiteY57" fmla="*/ 56271 h 793661"/>
              <a:gd name="connsiteX58" fmla="*/ 895285 w 1412207"/>
              <a:gd name="connsiteY58" fmla="*/ 98474 h 793661"/>
              <a:gd name="connsiteX59" fmla="*/ 923420 w 1412207"/>
              <a:gd name="connsiteY59" fmla="*/ 422031 h 793661"/>
              <a:gd name="connsiteX60" fmla="*/ 937488 w 1412207"/>
              <a:gd name="connsiteY60" fmla="*/ 464234 h 793661"/>
              <a:gd name="connsiteX61" fmla="*/ 923420 w 1412207"/>
              <a:gd name="connsiteY61" fmla="*/ 562708 h 793661"/>
              <a:gd name="connsiteX62" fmla="*/ 909352 w 1412207"/>
              <a:gd name="connsiteY62" fmla="*/ 604911 h 793661"/>
              <a:gd name="connsiteX63" fmla="*/ 951555 w 1412207"/>
              <a:gd name="connsiteY63" fmla="*/ 618979 h 793661"/>
              <a:gd name="connsiteX64" fmla="*/ 1064097 w 1412207"/>
              <a:gd name="connsiteY64" fmla="*/ 604911 h 793661"/>
              <a:gd name="connsiteX65" fmla="*/ 1035962 w 1412207"/>
              <a:gd name="connsiteY65" fmla="*/ 323557 h 793661"/>
              <a:gd name="connsiteX66" fmla="*/ 1078165 w 1412207"/>
              <a:gd name="connsiteY66" fmla="*/ 42203 h 793661"/>
              <a:gd name="connsiteX67" fmla="*/ 1120368 w 1412207"/>
              <a:gd name="connsiteY67" fmla="*/ 28136 h 793661"/>
              <a:gd name="connsiteX68" fmla="*/ 1162571 w 1412207"/>
              <a:gd name="connsiteY68" fmla="*/ 42203 h 793661"/>
              <a:gd name="connsiteX69" fmla="*/ 1204774 w 1412207"/>
              <a:gd name="connsiteY69" fmla="*/ 196948 h 793661"/>
              <a:gd name="connsiteX70" fmla="*/ 1218842 w 1412207"/>
              <a:gd name="connsiteY70" fmla="*/ 281354 h 793661"/>
              <a:gd name="connsiteX71" fmla="*/ 1246977 w 1412207"/>
              <a:gd name="connsiteY71" fmla="*/ 365760 h 793661"/>
              <a:gd name="connsiteX72" fmla="*/ 1261045 w 1412207"/>
              <a:gd name="connsiteY72" fmla="*/ 407963 h 793661"/>
              <a:gd name="connsiteX73" fmla="*/ 1303248 w 1412207"/>
              <a:gd name="connsiteY73" fmla="*/ 506437 h 793661"/>
              <a:gd name="connsiteX74" fmla="*/ 1246977 w 1412207"/>
              <a:gd name="connsiteY74" fmla="*/ 745588 h 793661"/>
              <a:gd name="connsiteX75" fmla="*/ 1204774 w 1412207"/>
              <a:gd name="connsiteY75" fmla="*/ 731520 h 793661"/>
              <a:gd name="connsiteX76" fmla="*/ 1162571 w 1412207"/>
              <a:gd name="connsiteY76" fmla="*/ 604911 h 793661"/>
              <a:gd name="connsiteX77" fmla="*/ 1176638 w 1412207"/>
              <a:gd name="connsiteY77" fmla="*/ 281354 h 793661"/>
              <a:gd name="connsiteX78" fmla="*/ 1190706 w 1412207"/>
              <a:gd name="connsiteY78" fmla="*/ 239151 h 793661"/>
              <a:gd name="connsiteX79" fmla="*/ 1218842 w 1412207"/>
              <a:gd name="connsiteY79" fmla="*/ 211016 h 793661"/>
              <a:gd name="connsiteX80" fmla="*/ 1232909 w 1412207"/>
              <a:gd name="connsiteY80" fmla="*/ 168812 h 793661"/>
              <a:gd name="connsiteX81" fmla="*/ 1246977 w 1412207"/>
              <a:gd name="connsiteY81" fmla="*/ 84406 h 793661"/>
              <a:gd name="connsiteX82" fmla="*/ 1289180 w 1412207"/>
              <a:gd name="connsiteY82" fmla="*/ 70339 h 793661"/>
              <a:gd name="connsiteX83" fmla="*/ 1359518 w 1412207"/>
              <a:gd name="connsiteY83" fmla="*/ 56271 h 793661"/>
              <a:gd name="connsiteX84" fmla="*/ 1401722 w 1412207"/>
              <a:gd name="connsiteY84" fmla="*/ 42203 h 793661"/>
              <a:gd name="connsiteX85" fmla="*/ 1289180 w 1412207"/>
              <a:gd name="connsiteY85" fmla="*/ 84406 h 793661"/>
              <a:gd name="connsiteX86" fmla="*/ 1218842 w 1412207"/>
              <a:gd name="connsiteY86" fmla="*/ 112542 h 793661"/>
              <a:gd name="connsiteX87" fmla="*/ 1092232 w 1412207"/>
              <a:gd name="connsiteY87" fmla="*/ 126609 h 793661"/>
              <a:gd name="connsiteX88" fmla="*/ 1021894 w 1412207"/>
              <a:gd name="connsiteY88" fmla="*/ 140677 h 793661"/>
              <a:gd name="connsiteX89" fmla="*/ 867149 w 1412207"/>
              <a:gd name="connsiteY89" fmla="*/ 168812 h 793661"/>
              <a:gd name="connsiteX90" fmla="*/ 824946 w 1412207"/>
              <a:gd name="connsiteY90" fmla="*/ 211016 h 793661"/>
              <a:gd name="connsiteX91" fmla="*/ 782743 w 1412207"/>
              <a:gd name="connsiteY91" fmla="*/ 225083 h 793661"/>
              <a:gd name="connsiteX92" fmla="*/ 768675 w 1412207"/>
              <a:gd name="connsiteY92" fmla="*/ 267286 h 793661"/>
              <a:gd name="connsiteX93" fmla="*/ 740540 w 1412207"/>
              <a:gd name="connsiteY93" fmla="*/ 407963 h 793661"/>
              <a:gd name="connsiteX94" fmla="*/ 698337 w 1412207"/>
              <a:gd name="connsiteY94" fmla="*/ 436099 h 793661"/>
              <a:gd name="connsiteX95" fmla="*/ 599863 w 1412207"/>
              <a:gd name="connsiteY95" fmla="*/ 464234 h 793661"/>
              <a:gd name="connsiteX96" fmla="*/ 445118 w 1412207"/>
              <a:gd name="connsiteY96" fmla="*/ 548640 h 793661"/>
              <a:gd name="connsiteX97" fmla="*/ 107494 w 1412207"/>
              <a:gd name="connsiteY97" fmla="*/ 661182 h 793661"/>
              <a:gd name="connsiteX98" fmla="*/ 9020 w 1412207"/>
              <a:gd name="connsiteY98" fmla="*/ 633046 h 793661"/>
              <a:gd name="connsiteX99" fmla="*/ 93426 w 1412207"/>
              <a:gd name="connsiteY99" fmla="*/ 618979 h 793661"/>
              <a:gd name="connsiteX100" fmla="*/ 248171 w 1412207"/>
              <a:gd name="connsiteY100" fmla="*/ 576776 h 793661"/>
              <a:gd name="connsiteX101" fmla="*/ 262238 w 1412207"/>
              <a:gd name="connsiteY101" fmla="*/ 478302 h 793661"/>
              <a:gd name="connsiteX102" fmla="*/ 276306 w 1412207"/>
              <a:gd name="connsiteY102" fmla="*/ 422031 h 793661"/>
              <a:gd name="connsiteX103" fmla="*/ 262238 w 1412207"/>
              <a:gd name="connsiteY103" fmla="*/ 182880 h 793661"/>
              <a:gd name="connsiteX104" fmla="*/ 220035 w 1412207"/>
              <a:gd name="connsiteY104" fmla="*/ 140677 h 793661"/>
              <a:gd name="connsiteX105" fmla="*/ 205968 w 1412207"/>
              <a:gd name="connsiteY105" fmla="*/ 407963 h 793661"/>
              <a:gd name="connsiteX106" fmla="*/ 220035 w 1412207"/>
              <a:gd name="connsiteY106" fmla="*/ 506437 h 793661"/>
              <a:gd name="connsiteX107" fmla="*/ 234103 w 1412207"/>
              <a:gd name="connsiteY107" fmla="*/ 661182 h 793661"/>
              <a:gd name="connsiteX108" fmla="*/ 431051 w 1412207"/>
              <a:gd name="connsiteY108" fmla="*/ 618979 h 793661"/>
              <a:gd name="connsiteX109" fmla="*/ 473254 w 1412207"/>
              <a:gd name="connsiteY109" fmla="*/ 604911 h 793661"/>
              <a:gd name="connsiteX110" fmla="*/ 459186 w 1412207"/>
              <a:gd name="connsiteY110" fmla="*/ 407963 h 793661"/>
              <a:gd name="connsiteX111" fmla="*/ 431051 w 1412207"/>
              <a:gd name="connsiteY111" fmla="*/ 323557 h 793661"/>
              <a:gd name="connsiteX112" fmla="*/ 416983 w 1412207"/>
              <a:gd name="connsiteY112" fmla="*/ 267286 h 793661"/>
              <a:gd name="connsiteX113" fmla="*/ 346645 w 1412207"/>
              <a:gd name="connsiteY113" fmla="*/ 464234 h 793661"/>
              <a:gd name="connsiteX114" fmla="*/ 374780 w 1412207"/>
              <a:gd name="connsiteY114" fmla="*/ 618979 h 793661"/>
              <a:gd name="connsiteX115" fmla="*/ 402915 w 1412207"/>
              <a:gd name="connsiteY115" fmla="*/ 661182 h 793661"/>
              <a:gd name="connsiteX116" fmla="*/ 459186 w 1412207"/>
              <a:gd name="connsiteY116" fmla="*/ 675249 h 793661"/>
              <a:gd name="connsiteX117" fmla="*/ 571728 w 1412207"/>
              <a:gd name="connsiteY117" fmla="*/ 633046 h 793661"/>
              <a:gd name="connsiteX118" fmla="*/ 656134 w 1412207"/>
              <a:gd name="connsiteY118" fmla="*/ 576776 h 793661"/>
              <a:gd name="connsiteX119" fmla="*/ 754608 w 1412207"/>
              <a:gd name="connsiteY119" fmla="*/ 520505 h 793661"/>
              <a:gd name="connsiteX120" fmla="*/ 796811 w 1412207"/>
              <a:gd name="connsiteY120" fmla="*/ 450166 h 793661"/>
              <a:gd name="connsiteX121" fmla="*/ 881217 w 1412207"/>
              <a:gd name="connsiteY121" fmla="*/ 422031 h 793661"/>
              <a:gd name="connsiteX122" fmla="*/ 824946 w 1412207"/>
              <a:gd name="connsiteY122" fmla="*/ 450166 h 793661"/>
              <a:gd name="connsiteX123" fmla="*/ 782743 w 1412207"/>
              <a:gd name="connsiteY123" fmla="*/ 464234 h 793661"/>
              <a:gd name="connsiteX124" fmla="*/ 768675 w 1412207"/>
              <a:gd name="connsiteY124" fmla="*/ 407963 h 793661"/>
              <a:gd name="connsiteX125" fmla="*/ 698337 w 1412207"/>
              <a:gd name="connsiteY125" fmla="*/ 337625 h 793661"/>
              <a:gd name="connsiteX126" fmla="*/ 613931 w 1412207"/>
              <a:gd name="connsiteY126" fmla="*/ 309489 h 793661"/>
              <a:gd name="connsiteX127" fmla="*/ 599863 w 1412207"/>
              <a:gd name="connsiteY127" fmla="*/ 267286 h 793661"/>
              <a:gd name="connsiteX128" fmla="*/ 445118 w 1412207"/>
              <a:gd name="connsiteY128" fmla="*/ 168812 h 793661"/>
              <a:gd name="connsiteX129" fmla="*/ 388848 w 1412207"/>
              <a:gd name="connsiteY129" fmla="*/ 154745 h 793661"/>
              <a:gd name="connsiteX130" fmla="*/ 318509 w 1412207"/>
              <a:gd name="connsiteY130" fmla="*/ 112542 h 793661"/>
              <a:gd name="connsiteX131" fmla="*/ 276306 w 1412207"/>
              <a:gd name="connsiteY131" fmla="*/ 182880 h 793661"/>
              <a:gd name="connsiteX132" fmla="*/ 248171 w 1412207"/>
              <a:gd name="connsiteY132" fmla="*/ 407963 h 793661"/>
              <a:gd name="connsiteX133" fmla="*/ 205968 w 1412207"/>
              <a:gd name="connsiteY133" fmla="*/ 590843 h 793661"/>
              <a:gd name="connsiteX134" fmla="*/ 163765 w 1412207"/>
              <a:gd name="connsiteY134" fmla="*/ 576776 h 793661"/>
              <a:gd name="connsiteX135" fmla="*/ 107494 w 1412207"/>
              <a:gd name="connsiteY135" fmla="*/ 492369 h 793661"/>
              <a:gd name="connsiteX136" fmla="*/ 79358 w 1412207"/>
              <a:gd name="connsiteY136" fmla="*/ 407963 h 793661"/>
              <a:gd name="connsiteX137" fmla="*/ 93426 w 1412207"/>
              <a:gd name="connsiteY137" fmla="*/ 295422 h 793661"/>
              <a:gd name="connsiteX138" fmla="*/ 121562 w 1412207"/>
              <a:gd name="connsiteY138" fmla="*/ 337625 h 793661"/>
              <a:gd name="connsiteX139" fmla="*/ 177832 w 1412207"/>
              <a:gd name="connsiteY139" fmla="*/ 379828 h 793661"/>
              <a:gd name="connsiteX140" fmla="*/ 205968 w 1412207"/>
              <a:gd name="connsiteY140" fmla="*/ 407963 h 793661"/>
              <a:gd name="connsiteX141" fmla="*/ 248171 w 1412207"/>
              <a:gd name="connsiteY141" fmla="*/ 422031 h 793661"/>
              <a:gd name="connsiteX142" fmla="*/ 318509 w 1412207"/>
              <a:gd name="connsiteY142" fmla="*/ 450166 h 793661"/>
              <a:gd name="connsiteX143" fmla="*/ 374780 w 1412207"/>
              <a:gd name="connsiteY143" fmla="*/ 464234 h 793661"/>
              <a:gd name="connsiteX144" fmla="*/ 431051 w 1412207"/>
              <a:gd name="connsiteY144" fmla="*/ 492369 h 793661"/>
              <a:gd name="connsiteX145" fmla="*/ 515457 w 1412207"/>
              <a:gd name="connsiteY145" fmla="*/ 520505 h 793661"/>
              <a:gd name="connsiteX146" fmla="*/ 613931 w 1412207"/>
              <a:gd name="connsiteY146" fmla="*/ 548640 h 793661"/>
              <a:gd name="connsiteX147" fmla="*/ 712405 w 1412207"/>
              <a:gd name="connsiteY147" fmla="*/ 534572 h 793661"/>
              <a:gd name="connsiteX148" fmla="*/ 810878 w 1412207"/>
              <a:gd name="connsiteY148" fmla="*/ 492369 h 793661"/>
              <a:gd name="connsiteX149" fmla="*/ 853082 w 1412207"/>
              <a:gd name="connsiteY149" fmla="*/ 478302 h 793661"/>
              <a:gd name="connsiteX150" fmla="*/ 965623 w 1412207"/>
              <a:gd name="connsiteY150" fmla="*/ 492369 h 793661"/>
              <a:gd name="connsiteX151" fmla="*/ 979691 w 1412207"/>
              <a:gd name="connsiteY151" fmla="*/ 534572 h 793661"/>
              <a:gd name="connsiteX152" fmla="*/ 1007826 w 1412207"/>
              <a:gd name="connsiteY152" fmla="*/ 576776 h 793661"/>
              <a:gd name="connsiteX153" fmla="*/ 979691 w 1412207"/>
              <a:gd name="connsiteY153" fmla="*/ 633046 h 793661"/>
              <a:gd name="connsiteX154" fmla="*/ 824946 w 1412207"/>
              <a:gd name="connsiteY154" fmla="*/ 675249 h 793661"/>
              <a:gd name="connsiteX155" fmla="*/ 796811 w 1412207"/>
              <a:gd name="connsiteY155" fmla="*/ 703385 h 793661"/>
              <a:gd name="connsiteX156" fmla="*/ 684269 w 1412207"/>
              <a:gd name="connsiteY156" fmla="*/ 731520 h 793661"/>
              <a:gd name="connsiteX157" fmla="*/ 656134 w 1412207"/>
              <a:gd name="connsiteY157" fmla="*/ 759656 h 793661"/>
              <a:gd name="connsiteX158" fmla="*/ 613931 w 1412207"/>
              <a:gd name="connsiteY158" fmla="*/ 773723 h 793661"/>
              <a:gd name="connsiteX159" fmla="*/ 290374 w 1412207"/>
              <a:gd name="connsiteY159" fmla="*/ 759656 h 793661"/>
              <a:gd name="connsiteX160" fmla="*/ 177832 w 1412207"/>
              <a:gd name="connsiteY160" fmla="*/ 745588 h 793661"/>
              <a:gd name="connsiteX161" fmla="*/ 149697 w 1412207"/>
              <a:gd name="connsiteY161" fmla="*/ 717452 h 793661"/>
              <a:gd name="connsiteX162" fmla="*/ 318509 w 1412207"/>
              <a:gd name="connsiteY162" fmla="*/ 731520 h 793661"/>
              <a:gd name="connsiteX163" fmla="*/ 824946 w 1412207"/>
              <a:gd name="connsiteY163" fmla="*/ 731520 h 793661"/>
              <a:gd name="connsiteX164" fmla="*/ 895285 w 1412207"/>
              <a:gd name="connsiteY164" fmla="*/ 717452 h 793661"/>
              <a:gd name="connsiteX165" fmla="*/ 1106300 w 1412207"/>
              <a:gd name="connsiteY165" fmla="*/ 717452 h 79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412207" h="793661">
                <a:moveTo>
                  <a:pt x="51223" y="759656"/>
                </a:moveTo>
                <a:cubicBezTo>
                  <a:pt x="55912" y="618979"/>
                  <a:pt x="53602" y="477894"/>
                  <a:pt x="65291" y="337625"/>
                </a:cubicBezTo>
                <a:cubicBezTo>
                  <a:pt x="67754" y="308070"/>
                  <a:pt x="93426" y="253219"/>
                  <a:pt x="93426" y="253219"/>
                </a:cubicBezTo>
                <a:cubicBezTo>
                  <a:pt x="98115" y="201637"/>
                  <a:pt x="85591" y="145409"/>
                  <a:pt x="107494" y="98474"/>
                </a:cubicBezTo>
                <a:cubicBezTo>
                  <a:pt x="121794" y="67832"/>
                  <a:pt x="163765" y="60960"/>
                  <a:pt x="191900" y="42203"/>
                </a:cubicBezTo>
                <a:cubicBezTo>
                  <a:pt x="246440" y="5843"/>
                  <a:pt x="218065" y="19414"/>
                  <a:pt x="276306" y="0"/>
                </a:cubicBezTo>
                <a:cubicBezTo>
                  <a:pt x="290374" y="4689"/>
                  <a:pt x="303968" y="11160"/>
                  <a:pt x="318509" y="14068"/>
                </a:cubicBezTo>
                <a:cubicBezTo>
                  <a:pt x="351023" y="20571"/>
                  <a:pt x="386683" y="14669"/>
                  <a:pt x="416983" y="28136"/>
                </a:cubicBezTo>
                <a:cubicBezTo>
                  <a:pt x="432433" y="35003"/>
                  <a:pt x="438251" y="54889"/>
                  <a:pt x="445118" y="70339"/>
                </a:cubicBezTo>
                <a:cubicBezTo>
                  <a:pt x="457163" y="97440"/>
                  <a:pt x="473254" y="154745"/>
                  <a:pt x="473254" y="154745"/>
                </a:cubicBezTo>
                <a:cubicBezTo>
                  <a:pt x="477943" y="206326"/>
                  <a:pt x="481270" y="258050"/>
                  <a:pt x="487322" y="309489"/>
                </a:cubicBezTo>
                <a:cubicBezTo>
                  <a:pt x="492466" y="353217"/>
                  <a:pt x="506569" y="419797"/>
                  <a:pt x="515457" y="464234"/>
                </a:cubicBezTo>
                <a:cubicBezTo>
                  <a:pt x="510768" y="520505"/>
                  <a:pt x="517995" y="579077"/>
                  <a:pt x="501389" y="633046"/>
                </a:cubicBezTo>
                <a:cubicBezTo>
                  <a:pt x="497028" y="647219"/>
                  <a:pt x="469671" y="636629"/>
                  <a:pt x="459186" y="647114"/>
                </a:cubicBezTo>
                <a:cubicBezTo>
                  <a:pt x="448701" y="657599"/>
                  <a:pt x="451750" y="676054"/>
                  <a:pt x="445118" y="689317"/>
                </a:cubicBezTo>
                <a:cubicBezTo>
                  <a:pt x="437557" y="704439"/>
                  <a:pt x="431320" y="722559"/>
                  <a:pt x="416983" y="731520"/>
                </a:cubicBezTo>
                <a:cubicBezTo>
                  <a:pt x="391834" y="747238"/>
                  <a:pt x="332577" y="759656"/>
                  <a:pt x="332577" y="759656"/>
                </a:cubicBezTo>
                <a:cubicBezTo>
                  <a:pt x="302628" y="729706"/>
                  <a:pt x="290374" y="727102"/>
                  <a:pt x="290374" y="675249"/>
                </a:cubicBezTo>
                <a:cubicBezTo>
                  <a:pt x="290374" y="614109"/>
                  <a:pt x="294906" y="552761"/>
                  <a:pt x="304442" y="492369"/>
                </a:cubicBezTo>
                <a:cubicBezTo>
                  <a:pt x="304444" y="492359"/>
                  <a:pt x="339610" y="386866"/>
                  <a:pt x="346645" y="365760"/>
                </a:cubicBezTo>
                <a:cubicBezTo>
                  <a:pt x="351334" y="351692"/>
                  <a:pt x="358274" y="338184"/>
                  <a:pt x="360712" y="323557"/>
                </a:cubicBezTo>
                <a:cubicBezTo>
                  <a:pt x="365401" y="295422"/>
                  <a:pt x="362024" y="264663"/>
                  <a:pt x="374780" y="239151"/>
                </a:cubicBezTo>
                <a:cubicBezTo>
                  <a:pt x="382341" y="224029"/>
                  <a:pt x="402915" y="220394"/>
                  <a:pt x="416983" y="211016"/>
                </a:cubicBezTo>
                <a:cubicBezTo>
                  <a:pt x="431732" y="166770"/>
                  <a:pt x="428092" y="156716"/>
                  <a:pt x="473254" y="126609"/>
                </a:cubicBezTo>
                <a:cubicBezTo>
                  <a:pt x="485592" y="118384"/>
                  <a:pt x="501389" y="117231"/>
                  <a:pt x="515457" y="112542"/>
                </a:cubicBezTo>
                <a:cubicBezTo>
                  <a:pt x="550070" y="77929"/>
                  <a:pt x="571080" y="49561"/>
                  <a:pt x="613931" y="28136"/>
                </a:cubicBezTo>
                <a:cubicBezTo>
                  <a:pt x="627194" y="21504"/>
                  <a:pt x="642066" y="18757"/>
                  <a:pt x="656134" y="14068"/>
                </a:cubicBezTo>
                <a:cubicBezTo>
                  <a:pt x="688959" y="18757"/>
                  <a:pt x="724951" y="13307"/>
                  <a:pt x="754608" y="28136"/>
                </a:cubicBezTo>
                <a:cubicBezTo>
                  <a:pt x="767871" y="34768"/>
                  <a:pt x="767269" y="55577"/>
                  <a:pt x="768675" y="70339"/>
                </a:cubicBezTo>
                <a:cubicBezTo>
                  <a:pt x="776690" y="154494"/>
                  <a:pt x="778054" y="239151"/>
                  <a:pt x="782743" y="323557"/>
                </a:cubicBezTo>
                <a:cubicBezTo>
                  <a:pt x="778054" y="393895"/>
                  <a:pt x="774297" y="464302"/>
                  <a:pt x="768675" y="534572"/>
                </a:cubicBezTo>
                <a:cubicBezTo>
                  <a:pt x="764917" y="581548"/>
                  <a:pt x="778353" y="634542"/>
                  <a:pt x="754608" y="675249"/>
                </a:cubicBezTo>
                <a:cubicBezTo>
                  <a:pt x="739665" y="700866"/>
                  <a:pt x="670202" y="703385"/>
                  <a:pt x="670202" y="703385"/>
                </a:cubicBezTo>
                <a:cubicBezTo>
                  <a:pt x="665513" y="689317"/>
                  <a:pt x="658787" y="675771"/>
                  <a:pt x="656134" y="661182"/>
                </a:cubicBezTo>
                <a:cubicBezTo>
                  <a:pt x="625299" y="491595"/>
                  <a:pt x="656669" y="496655"/>
                  <a:pt x="627998" y="267286"/>
                </a:cubicBezTo>
                <a:cubicBezTo>
                  <a:pt x="625397" y="246477"/>
                  <a:pt x="609241" y="229773"/>
                  <a:pt x="599863" y="211016"/>
                </a:cubicBezTo>
                <a:cubicBezTo>
                  <a:pt x="604552" y="182880"/>
                  <a:pt x="590720" y="143188"/>
                  <a:pt x="613931" y="126609"/>
                </a:cubicBezTo>
                <a:cubicBezTo>
                  <a:pt x="637141" y="110030"/>
                  <a:pt x="670145" y="136340"/>
                  <a:pt x="698337" y="140677"/>
                </a:cubicBezTo>
                <a:cubicBezTo>
                  <a:pt x="731109" y="145719"/>
                  <a:pt x="763986" y="150056"/>
                  <a:pt x="796811" y="154745"/>
                </a:cubicBezTo>
                <a:cubicBezTo>
                  <a:pt x="810879" y="164123"/>
                  <a:pt x="830053" y="168543"/>
                  <a:pt x="839014" y="182880"/>
                </a:cubicBezTo>
                <a:cubicBezTo>
                  <a:pt x="854732" y="208029"/>
                  <a:pt x="867149" y="267286"/>
                  <a:pt x="867149" y="267286"/>
                </a:cubicBezTo>
                <a:cubicBezTo>
                  <a:pt x="875782" y="370879"/>
                  <a:pt x="873285" y="418437"/>
                  <a:pt x="895285" y="506437"/>
                </a:cubicBezTo>
                <a:cubicBezTo>
                  <a:pt x="898881" y="520823"/>
                  <a:pt x="904663" y="534572"/>
                  <a:pt x="909352" y="548640"/>
                </a:cubicBezTo>
                <a:cubicBezTo>
                  <a:pt x="914041" y="586154"/>
                  <a:pt x="916657" y="623986"/>
                  <a:pt x="923420" y="661182"/>
                </a:cubicBezTo>
                <a:cubicBezTo>
                  <a:pt x="926073" y="675771"/>
                  <a:pt x="928225" y="691806"/>
                  <a:pt x="937488" y="703385"/>
                </a:cubicBezTo>
                <a:cubicBezTo>
                  <a:pt x="948050" y="716587"/>
                  <a:pt x="965623" y="722142"/>
                  <a:pt x="979691" y="731520"/>
                </a:cubicBezTo>
                <a:cubicBezTo>
                  <a:pt x="993759" y="726831"/>
                  <a:pt x="1010315" y="726715"/>
                  <a:pt x="1021894" y="717452"/>
                </a:cubicBezTo>
                <a:cubicBezTo>
                  <a:pt x="1079403" y="671444"/>
                  <a:pt x="1020802" y="681532"/>
                  <a:pt x="1078165" y="647114"/>
                </a:cubicBezTo>
                <a:cubicBezTo>
                  <a:pt x="1090881" y="639485"/>
                  <a:pt x="1106300" y="637735"/>
                  <a:pt x="1120368" y="633046"/>
                </a:cubicBezTo>
                <a:cubicBezTo>
                  <a:pt x="1125057" y="618978"/>
                  <a:pt x="1134435" y="605672"/>
                  <a:pt x="1134435" y="590843"/>
                </a:cubicBezTo>
                <a:cubicBezTo>
                  <a:pt x="1134435" y="468738"/>
                  <a:pt x="1118403" y="498584"/>
                  <a:pt x="1092232" y="393896"/>
                </a:cubicBezTo>
                <a:cubicBezTo>
                  <a:pt x="1087543" y="375139"/>
                  <a:pt x="1083476" y="356215"/>
                  <a:pt x="1078165" y="337625"/>
                </a:cubicBezTo>
                <a:cubicBezTo>
                  <a:pt x="1074091" y="323367"/>
                  <a:pt x="1067314" y="309898"/>
                  <a:pt x="1064097" y="295422"/>
                </a:cubicBezTo>
                <a:cubicBezTo>
                  <a:pt x="1057909" y="267578"/>
                  <a:pt x="1055623" y="238986"/>
                  <a:pt x="1050029" y="211016"/>
                </a:cubicBezTo>
                <a:cubicBezTo>
                  <a:pt x="1046237" y="192057"/>
                  <a:pt x="1048040" y="169843"/>
                  <a:pt x="1035962" y="154745"/>
                </a:cubicBezTo>
                <a:cubicBezTo>
                  <a:pt x="1026698" y="143166"/>
                  <a:pt x="1007826" y="145366"/>
                  <a:pt x="993758" y="140677"/>
                </a:cubicBezTo>
                <a:cubicBezTo>
                  <a:pt x="989069" y="126609"/>
                  <a:pt x="987320" y="111189"/>
                  <a:pt x="979691" y="98474"/>
                </a:cubicBezTo>
                <a:cubicBezTo>
                  <a:pt x="960381" y="66291"/>
                  <a:pt x="942546" y="67336"/>
                  <a:pt x="909352" y="56271"/>
                </a:cubicBezTo>
                <a:cubicBezTo>
                  <a:pt x="904663" y="70339"/>
                  <a:pt x="895285" y="83645"/>
                  <a:pt x="895285" y="98474"/>
                </a:cubicBezTo>
                <a:cubicBezTo>
                  <a:pt x="895285" y="249892"/>
                  <a:pt x="890982" y="308499"/>
                  <a:pt x="923420" y="422031"/>
                </a:cubicBezTo>
                <a:cubicBezTo>
                  <a:pt x="927494" y="436289"/>
                  <a:pt x="932799" y="450166"/>
                  <a:pt x="937488" y="464234"/>
                </a:cubicBezTo>
                <a:cubicBezTo>
                  <a:pt x="932799" y="497059"/>
                  <a:pt x="929923" y="530194"/>
                  <a:pt x="923420" y="562708"/>
                </a:cubicBezTo>
                <a:cubicBezTo>
                  <a:pt x="920512" y="577249"/>
                  <a:pt x="902721" y="591648"/>
                  <a:pt x="909352" y="604911"/>
                </a:cubicBezTo>
                <a:cubicBezTo>
                  <a:pt x="915983" y="618174"/>
                  <a:pt x="937487" y="614290"/>
                  <a:pt x="951555" y="618979"/>
                </a:cubicBezTo>
                <a:cubicBezTo>
                  <a:pt x="989069" y="614290"/>
                  <a:pt x="1048109" y="639170"/>
                  <a:pt x="1064097" y="604911"/>
                </a:cubicBezTo>
                <a:cubicBezTo>
                  <a:pt x="1079913" y="571019"/>
                  <a:pt x="1047017" y="389889"/>
                  <a:pt x="1035962" y="323557"/>
                </a:cubicBezTo>
                <a:cubicBezTo>
                  <a:pt x="1037884" y="288955"/>
                  <a:pt x="992274" y="93737"/>
                  <a:pt x="1078165" y="42203"/>
                </a:cubicBezTo>
                <a:cubicBezTo>
                  <a:pt x="1090880" y="34574"/>
                  <a:pt x="1106300" y="32825"/>
                  <a:pt x="1120368" y="28136"/>
                </a:cubicBezTo>
                <a:cubicBezTo>
                  <a:pt x="1134436" y="32825"/>
                  <a:pt x="1153952" y="30137"/>
                  <a:pt x="1162571" y="42203"/>
                </a:cubicBezTo>
                <a:cubicBezTo>
                  <a:pt x="1181329" y="68464"/>
                  <a:pt x="1198546" y="162695"/>
                  <a:pt x="1204774" y="196948"/>
                </a:cubicBezTo>
                <a:cubicBezTo>
                  <a:pt x="1209877" y="225011"/>
                  <a:pt x="1211924" y="253682"/>
                  <a:pt x="1218842" y="281354"/>
                </a:cubicBezTo>
                <a:cubicBezTo>
                  <a:pt x="1226035" y="310126"/>
                  <a:pt x="1237599" y="337625"/>
                  <a:pt x="1246977" y="365760"/>
                </a:cubicBezTo>
                <a:cubicBezTo>
                  <a:pt x="1251666" y="379828"/>
                  <a:pt x="1257449" y="393577"/>
                  <a:pt x="1261045" y="407963"/>
                </a:cubicBezTo>
                <a:cubicBezTo>
                  <a:pt x="1279212" y="480637"/>
                  <a:pt x="1264387" y="448147"/>
                  <a:pt x="1303248" y="506437"/>
                </a:cubicBezTo>
                <a:cubicBezTo>
                  <a:pt x="1300245" y="554486"/>
                  <a:pt x="1358131" y="745588"/>
                  <a:pt x="1246977" y="745588"/>
                </a:cubicBezTo>
                <a:cubicBezTo>
                  <a:pt x="1232148" y="745588"/>
                  <a:pt x="1218842" y="736209"/>
                  <a:pt x="1204774" y="731520"/>
                </a:cubicBezTo>
                <a:cubicBezTo>
                  <a:pt x="1159568" y="686316"/>
                  <a:pt x="1162571" y="700573"/>
                  <a:pt x="1162571" y="604911"/>
                </a:cubicBezTo>
                <a:cubicBezTo>
                  <a:pt x="1162571" y="496957"/>
                  <a:pt x="1168358" y="388990"/>
                  <a:pt x="1176638" y="281354"/>
                </a:cubicBezTo>
                <a:cubicBezTo>
                  <a:pt x="1177775" y="266569"/>
                  <a:pt x="1183077" y="251866"/>
                  <a:pt x="1190706" y="239151"/>
                </a:cubicBezTo>
                <a:cubicBezTo>
                  <a:pt x="1197530" y="227778"/>
                  <a:pt x="1209463" y="220394"/>
                  <a:pt x="1218842" y="211016"/>
                </a:cubicBezTo>
                <a:cubicBezTo>
                  <a:pt x="1223531" y="196948"/>
                  <a:pt x="1229692" y="183288"/>
                  <a:pt x="1232909" y="168812"/>
                </a:cubicBezTo>
                <a:cubicBezTo>
                  <a:pt x="1239096" y="140968"/>
                  <a:pt x="1232825" y="109171"/>
                  <a:pt x="1246977" y="84406"/>
                </a:cubicBezTo>
                <a:cubicBezTo>
                  <a:pt x="1254334" y="71531"/>
                  <a:pt x="1274794" y="73935"/>
                  <a:pt x="1289180" y="70339"/>
                </a:cubicBezTo>
                <a:cubicBezTo>
                  <a:pt x="1312376" y="64540"/>
                  <a:pt x="1336322" y="62070"/>
                  <a:pt x="1359518" y="56271"/>
                </a:cubicBezTo>
                <a:cubicBezTo>
                  <a:pt x="1373904" y="52674"/>
                  <a:pt x="1412207" y="31717"/>
                  <a:pt x="1401722" y="42203"/>
                </a:cubicBezTo>
                <a:cubicBezTo>
                  <a:pt x="1372944" y="70983"/>
                  <a:pt x="1324506" y="72631"/>
                  <a:pt x="1289180" y="84406"/>
                </a:cubicBezTo>
                <a:cubicBezTo>
                  <a:pt x="1265224" y="92391"/>
                  <a:pt x="1243534" y="107251"/>
                  <a:pt x="1218842" y="112542"/>
                </a:cubicBezTo>
                <a:cubicBezTo>
                  <a:pt x="1177322" y="121439"/>
                  <a:pt x="1134268" y="120604"/>
                  <a:pt x="1092232" y="126609"/>
                </a:cubicBezTo>
                <a:cubicBezTo>
                  <a:pt x="1068562" y="129990"/>
                  <a:pt x="1045419" y="136400"/>
                  <a:pt x="1021894" y="140677"/>
                </a:cubicBezTo>
                <a:cubicBezTo>
                  <a:pt x="823826" y="176690"/>
                  <a:pt x="1040967" y="134050"/>
                  <a:pt x="867149" y="168812"/>
                </a:cubicBezTo>
                <a:cubicBezTo>
                  <a:pt x="853081" y="182880"/>
                  <a:pt x="841500" y="199980"/>
                  <a:pt x="824946" y="211016"/>
                </a:cubicBezTo>
                <a:cubicBezTo>
                  <a:pt x="812608" y="219241"/>
                  <a:pt x="793228" y="214598"/>
                  <a:pt x="782743" y="225083"/>
                </a:cubicBezTo>
                <a:cubicBezTo>
                  <a:pt x="772257" y="235568"/>
                  <a:pt x="772009" y="252837"/>
                  <a:pt x="768675" y="267286"/>
                </a:cubicBezTo>
                <a:cubicBezTo>
                  <a:pt x="757922" y="313882"/>
                  <a:pt x="758933" y="363821"/>
                  <a:pt x="740540" y="407963"/>
                </a:cubicBezTo>
                <a:cubicBezTo>
                  <a:pt x="734037" y="423570"/>
                  <a:pt x="714035" y="429820"/>
                  <a:pt x="698337" y="436099"/>
                </a:cubicBezTo>
                <a:cubicBezTo>
                  <a:pt x="666641" y="448778"/>
                  <a:pt x="631726" y="451979"/>
                  <a:pt x="599863" y="464234"/>
                </a:cubicBezTo>
                <a:cubicBezTo>
                  <a:pt x="476817" y="511559"/>
                  <a:pt x="554759" y="496430"/>
                  <a:pt x="445118" y="548640"/>
                </a:cubicBezTo>
                <a:cubicBezTo>
                  <a:pt x="214012" y="658691"/>
                  <a:pt x="288088" y="638607"/>
                  <a:pt x="107494" y="661182"/>
                </a:cubicBezTo>
                <a:cubicBezTo>
                  <a:pt x="74669" y="651803"/>
                  <a:pt x="19816" y="665432"/>
                  <a:pt x="9020" y="633046"/>
                </a:cubicBezTo>
                <a:cubicBezTo>
                  <a:pt x="0" y="605986"/>
                  <a:pt x="65363" y="624081"/>
                  <a:pt x="93426" y="618979"/>
                </a:cubicBezTo>
                <a:cubicBezTo>
                  <a:pt x="180912" y="603073"/>
                  <a:pt x="155884" y="607538"/>
                  <a:pt x="248171" y="576776"/>
                </a:cubicBezTo>
                <a:cubicBezTo>
                  <a:pt x="252860" y="543951"/>
                  <a:pt x="256307" y="510925"/>
                  <a:pt x="262238" y="478302"/>
                </a:cubicBezTo>
                <a:cubicBezTo>
                  <a:pt x="265697" y="459280"/>
                  <a:pt x="276306" y="441365"/>
                  <a:pt x="276306" y="422031"/>
                </a:cubicBezTo>
                <a:cubicBezTo>
                  <a:pt x="276306" y="342176"/>
                  <a:pt x="277899" y="261184"/>
                  <a:pt x="262238" y="182880"/>
                </a:cubicBezTo>
                <a:cubicBezTo>
                  <a:pt x="258336" y="163372"/>
                  <a:pt x="234103" y="154745"/>
                  <a:pt x="220035" y="140677"/>
                </a:cubicBezTo>
                <a:cubicBezTo>
                  <a:pt x="151378" y="243663"/>
                  <a:pt x="185611" y="173857"/>
                  <a:pt x="205968" y="407963"/>
                </a:cubicBezTo>
                <a:cubicBezTo>
                  <a:pt x="208840" y="440996"/>
                  <a:pt x="216373" y="473482"/>
                  <a:pt x="220035" y="506437"/>
                </a:cubicBezTo>
                <a:cubicBezTo>
                  <a:pt x="225755" y="557915"/>
                  <a:pt x="229414" y="609600"/>
                  <a:pt x="234103" y="661182"/>
                </a:cubicBezTo>
                <a:cubicBezTo>
                  <a:pt x="376070" y="643436"/>
                  <a:pt x="310781" y="659069"/>
                  <a:pt x="431051" y="618979"/>
                </a:cubicBezTo>
                <a:lnTo>
                  <a:pt x="473254" y="604911"/>
                </a:lnTo>
                <a:cubicBezTo>
                  <a:pt x="468565" y="539262"/>
                  <a:pt x="468949" y="473051"/>
                  <a:pt x="459186" y="407963"/>
                </a:cubicBezTo>
                <a:cubicBezTo>
                  <a:pt x="454787" y="378634"/>
                  <a:pt x="438244" y="352329"/>
                  <a:pt x="431051" y="323557"/>
                </a:cubicBezTo>
                <a:lnTo>
                  <a:pt x="416983" y="267286"/>
                </a:lnTo>
                <a:cubicBezTo>
                  <a:pt x="353531" y="425914"/>
                  <a:pt x="372961" y="358966"/>
                  <a:pt x="346645" y="464234"/>
                </a:cubicBezTo>
                <a:cubicBezTo>
                  <a:pt x="349906" y="487059"/>
                  <a:pt x="360565" y="585811"/>
                  <a:pt x="374780" y="618979"/>
                </a:cubicBezTo>
                <a:cubicBezTo>
                  <a:pt x="381440" y="634519"/>
                  <a:pt x="388847" y="651804"/>
                  <a:pt x="402915" y="661182"/>
                </a:cubicBezTo>
                <a:cubicBezTo>
                  <a:pt x="419002" y="671907"/>
                  <a:pt x="440429" y="670560"/>
                  <a:pt x="459186" y="675249"/>
                </a:cubicBezTo>
                <a:cubicBezTo>
                  <a:pt x="516427" y="660940"/>
                  <a:pt x="519179" y="664575"/>
                  <a:pt x="571728" y="633046"/>
                </a:cubicBezTo>
                <a:cubicBezTo>
                  <a:pt x="600724" y="615649"/>
                  <a:pt x="625890" y="591898"/>
                  <a:pt x="656134" y="576776"/>
                </a:cubicBezTo>
                <a:cubicBezTo>
                  <a:pt x="727527" y="541079"/>
                  <a:pt x="694956" y="560273"/>
                  <a:pt x="754608" y="520505"/>
                </a:cubicBezTo>
                <a:cubicBezTo>
                  <a:pt x="764234" y="491626"/>
                  <a:pt x="765913" y="465615"/>
                  <a:pt x="796811" y="450166"/>
                </a:cubicBezTo>
                <a:cubicBezTo>
                  <a:pt x="823337" y="436903"/>
                  <a:pt x="907743" y="408768"/>
                  <a:pt x="881217" y="422031"/>
                </a:cubicBezTo>
                <a:cubicBezTo>
                  <a:pt x="862460" y="431409"/>
                  <a:pt x="844221" y="441905"/>
                  <a:pt x="824946" y="450166"/>
                </a:cubicBezTo>
                <a:cubicBezTo>
                  <a:pt x="811316" y="456007"/>
                  <a:pt x="796811" y="459545"/>
                  <a:pt x="782743" y="464234"/>
                </a:cubicBezTo>
                <a:cubicBezTo>
                  <a:pt x="778054" y="445477"/>
                  <a:pt x="776291" y="425734"/>
                  <a:pt x="768675" y="407963"/>
                </a:cubicBezTo>
                <a:cubicBezTo>
                  <a:pt x="754331" y="374494"/>
                  <a:pt x="731438" y="352337"/>
                  <a:pt x="698337" y="337625"/>
                </a:cubicBezTo>
                <a:cubicBezTo>
                  <a:pt x="671236" y="325580"/>
                  <a:pt x="613931" y="309489"/>
                  <a:pt x="613931" y="309489"/>
                </a:cubicBezTo>
                <a:cubicBezTo>
                  <a:pt x="609242" y="295421"/>
                  <a:pt x="607064" y="280249"/>
                  <a:pt x="599863" y="267286"/>
                </a:cubicBezTo>
                <a:cubicBezTo>
                  <a:pt x="535802" y="151977"/>
                  <a:pt x="566670" y="190912"/>
                  <a:pt x="445118" y="168812"/>
                </a:cubicBezTo>
                <a:cubicBezTo>
                  <a:pt x="426096" y="165353"/>
                  <a:pt x="407605" y="159434"/>
                  <a:pt x="388848" y="154745"/>
                </a:cubicBezTo>
                <a:cubicBezTo>
                  <a:pt x="379628" y="145525"/>
                  <a:pt x="340424" y="97932"/>
                  <a:pt x="318509" y="112542"/>
                </a:cubicBezTo>
                <a:cubicBezTo>
                  <a:pt x="295759" y="127709"/>
                  <a:pt x="290374" y="159434"/>
                  <a:pt x="276306" y="182880"/>
                </a:cubicBezTo>
                <a:cubicBezTo>
                  <a:pt x="247776" y="296998"/>
                  <a:pt x="266083" y="210924"/>
                  <a:pt x="248171" y="407963"/>
                </a:cubicBezTo>
                <a:cubicBezTo>
                  <a:pt x="234079" y="562975"/>
                  <a:pt x="259649" y="510321"/>
                  <a:pt x="205968" y="590843"/>
                </a:cubicBezTo>
                <a:cubicBezTo>
                  <a:pt x="191900" y="586154"/>
                  <a:pt x="176480" y="584405"/>
                  <a:pt x="163765" y="576776"/>
                </a:cubicBezTo>
                <a:cubicBezTo>
                  <a:pt x="135515" y="559826"/>
                  <a:pt x="118295" y="519371"/>
                  <a:pt x="107494" y="492369"/>
                </a:cubicBezTo>
                <a:cubicBezTo>
                  <a:pt x="96480" y="464833"/>
                  <a:pt x="79358" y="407963"/>
                  <a:pt x="79358" y="407963"/>
                </a:cubicBezTo>
                <a:cubicBezTo>
                  <a:pt x="84047" y="370449"/>
                  <a:pt x="73975" y="327840"/>
                  <a:pt x="93426" y="295422"/>
                </a:cubicBezTo>
                <a:cubicBezTo>
                  <a:pt x="102125" y="280924"/>
                  <a:pt x="109607" y="325670"/>
                  <a:pt x="121562" y="337625"/>
                </a:cubicBezTo>
                <a:cubicBezTo>
                  <a:pt x="138141" y="354204"/>
                  <a:pt x="159820" y="364818"/>
                  <a:pt x="177832" y="379828"/>
                </a:cubicBezTo>
                <a:cubicBezTo>
                  <a:pt x="188021" y="388319"/>
                  <a:pt x="194595" y="401139"/>
                  <a:pt x="205968" y="407963"/>
                </a:cubicBezTo>
                <a:cubicBezTo>
                  <a:pt x="218684" y="415592"/>
                  <a:pt x="234287" y="416824"/>
                  <a:pt x="248171" y="422031"/>
                </a:cubicBezTo>
                <a:cubicBezTo>
                  <a:pt x="271815" y="430898"/>
                  <a:pt x="294553" y="442181"/>
                  <a:pt x="318509" y="450166"/>
                </a:cubicBezTo>
                <a:cubicBezTo>
                  <a:pt x="336851" y="456280"/>
                  <a:pt x="356677" y="457445"/>
                  <a:pt x="374780" y="464234"/>
                </a:cubicBezTo>
                <a:cubicBezTo>
                  <a:pt x="394416" y="471597"/>
                  <a:pt x="411580" y="484581"/>
                  <a:pt x="431051" y="492369"/>
                </a:cubicBezTo>
                <a:cubicBezTo>
                  <a:pt x="458587" y="503383"/>
                  <a:pt x="487322" y="511127"/>
                  <a:pt x="515457" y="520505"/>
                </a:cubicBezTo>
                <a:cubicBezTo>
                  <a:pt x="575991" y="540683"/>
                  <a:pt x="543289" y="530979"/>
                  <a:pt x="613931" y="548640"/>
                </a:cubicBezTo>
                <a:cubicBezTo>
                  <a:pt x="646756" y="543951"/>
                  <a:pt x="679891" y="541075"/>
                  <a:pt x="712405" y="534572"/>
                </a:cubicBezTo>
                <a:cubicBezTo>
                  <a:pt x="753652" y="526323"/>
                  <a:pt x="770833" y="509531"/>
                  <a:pt x="810878" y="492369"/>
                </a:cubicBezTo>
                <a:cubicBezTo>
                  <a:pt x="824508" y="486528"/>
                  <a:pt x="839014" y="482991"/>
                  <a:pt x="853082" y="478302"/>
                </a:cubicBezTo>
                <a:cubicBezTo>
                  <a:pt x="890596" y="482991"/>
                  <a:pt x="931076" y="477015"/>
                  <a:pt x="965623" y="492369"/>
                </a:cubicBezTo>
                <a:cubicBezTo>
                  <a:pt x="979174" y="498391"/>
                  <a:pt x="973059" y="521309"/>
                  <a:pt x="979691" y="534572"/>
                </a:cubicBezTo>
                <a:cubicBezTo>
                  <a:pt x="987252" y="549695"/>
                  <a:pt x="998448" y="562708"/>
                  <a:pt x="1007826" y="576776"/>
                </a:cubicBezTo>
                <a:cubicBezTo>
                  <a:pt x="998448" y="595533"/>
                  <a:pt x="993116" y="616936"/>
                  <a:pt x="979691" y="633046"/>
                </a:cubicBezTo>
                <a:cubicBezTo>
                  <a:pt x="942575" y="677586"/>
                  <a:pt x="872552" y="669299"/>
                  <a:pt x="824946" y="675249"/>
                </a:cubicBezTo>
                <a:cubicBezTo>
                  <a:pt x="815568" y="684628"/>
                  <a:pt x="808184" y="696561"/>
                  <a:pt x="796811" y="703385"/>
                </a:cubicBezTo>
                <a:cubicBezTo>
                  <a:pt x="775185" y="716361"/>
                  <a:pt x="699392" y="728495"/>
                  <a:pt x="684269" y="731520"/>
                </a:cubicBezTo>
                <a:cubicBezTo>
                  <a:pt x="674891" y="740899"/>
                  <a:pt x="667507" y="752832"/>
                  <a:pt x="656134" y="759656"/>
                </a:cubicBezTo>
                <a:cubicBezTo>
                  <a:pt x="643419" y="767285"/>
                  <a:pt x="628760" y="773723"/>
                  <a:pt x="613931" y="773723"/>
                </a:cubicBezTo>
                <a:cubicBezTo>
                  <a:pt x="505977" y="773723"/>
                  <a:pt x="398226" y="764345"/>
                  <a:pt x="290374" y="759656"/>
                </a:cubicBezTo>
                <a:cubicBezTo>
                  <a:pt x="252860" y="754967"/>
                  <a:pt x="214043" y="756452"/>
                  <a:pt x="177832" y="745588"/>
                </a:cubicBezTo>
                <a:cubicBezTo>
                  <a:pt x="165128" y="741777"/>
                  <a:pt x="136500" y="718772"/>
                  <a:pt x="149697" y="717452"/>
                </a:cubicBezTo>
                <a:cubicBezTo>
                  <a:pt x="205882" y="711833"/>
                  <a:pt x="262238" y="726831"/>
                  <a:pt x="318509" y="731520"/>
                </a:cubicBezTo>
                <a:cubicBezTo>
                  <a:pt x="504928" y="793661"/>
                  <a:pt x="373604" y="755275"/>
                  <a:pt x="824946" y="731520"/>
                </a:cubicBezTo>
                <a:cubicBezTo>
                  <a:pt x="848824" y="730263"/>
                  <a:pt x="871404" y="718646"/>
                  <a:pt x="895285" y="717452"/>
                </a:cubicBezTo>
                <a:cubicBezTo>
                  <a:pt x="965536" y="713939"/>
                  <a:pt x="1035962" y="717452"/>
                  <a:pt x="1106300" y="717452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62400" y="18288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62400" y="19812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229100" y="1638300"/>
            <a:ext cx="381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267200" y="2133600"/>
            <a:ext cx="304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924300" y="16383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962400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96000" y="5334000"/>
            <a:ext cx="2667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5486400" y="4724400"/>
            <a:ext cx="990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8267700" y="4762500"/>
            <a:ext cx="1143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4495800" y="2667000"/>
            <a:ext cx="3276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4572000" y="2514600"/>
            <a:ext cx="32766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86600" y="5257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62800" y="51054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5981700" y="3924300"/>
            <a:ext cx="2286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858000" y="39624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086600" y="2819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010400" y="26670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6972300" y="2705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001000" y="2667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943600" y="4572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162800" y="37338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001000" y="4572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58000" y="4572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52401" y="3810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Cotton/glass wool/sand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soaked in water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24200" y="609600"/>
            <a:ext cx="2893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Magnesium/Zinc/iron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28600" y="3200400"/>
            <a:ext cx="160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HEAT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drive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out air/produce steam)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33600" y="3276600"/>
            <a:ext cx="971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15200" y="1524000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Hydrogen gas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72000" y="4876800"/>
            <a:ext cx="910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rot="5400000">
            <a:off x="914400" y="1295400"/>
            <a:ext cx="6096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 flipH="1" flipV="1">
            <a:off x="419100" y="2857500"/>
            <a:ext cx="838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 flipH="1" flipV="1">
            <a:off x="1981200" y="2895600"/>
            <a:ext cx="914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15" idx="67"/>
          </p:cNvCxnSpPr>
          <p:nvPr/>
        </p:nvCxnSpPr>
        <p:spPr>
          <a:xfrm rot="10800000" flipV="1">
            <a:off x="2940148" y="990600"/>
            <a:ext cx="1098452" cy="5849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8" idx="3"/>
          </p:cNvCxnSpPr>
          <p:nvPr/>
        </p:nvCxnSpPr>
        <p:spPr>
          <a:xfrm flipV="1">
            <a:off x="5482249" y="5105400"/>
            <a:ext cx="1147151" cy="22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>
            <a:off x="7620000" y="2209800"/>
            <a:ext cx="14478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0" y="5943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Reaction of Steam/water </a:t>
            </a:r>
            <a:r>
              <a:rPr lang="en-US" sz="2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with Magnesium /Zinc/iron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429000" y="3276600"/>
            <a:ext cx="2146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Boiling/ignition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tube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rot="16200000" flipV="1">
            <a:off x="3010694" y="2705894"/>
            <a:ext cx="990600" cy="3032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581400" y="1295400"/>
            <a:ext cx="381000" cy="1524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657600" y="2286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28600" y="0"/>
            <a:ext cx="89154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Observations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)With Magnesium ribbon: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Magnesium glow with a bright flame  (and continues to burn even if heating is stopped)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 solid /ash formed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 solid /ash formed dissolve in water to form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solution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gas produced/collected that extinguish burning splint with “pop sound”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(ii)With Zinc  powder: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Zinc powder turns red hot on strong heating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Yellow solid formed that turn white on cooling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 solid formed on cooling does not dissolve in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(iii)With Iron fillings: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Iron fillings turns red hot on strong heating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Dark blue solid formed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Dark blue solid formed does not dissolve in water.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9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9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9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9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9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9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9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99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99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99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99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99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99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99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99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99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99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99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99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99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28600" y="152400"/>
            <a:ext cx="8915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 method 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some water in a round bottomed flask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Polish magnesium ribbon using sand paper.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Coil it at the centre of a hard glass tube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Set up the apparatus as below.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Heat water strongly to boil so as to: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)drive away air in the glass tube.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(ii)generate steam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Heat the coiled ribbon strongly using another burner. Repeat the experiment using Zinc powder and fresh Iron filings.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409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" dur="2000"/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533400" y="4343400"/>
            <a:ext cx="1524000" cy="76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019300" y="4381500"/>
            <a:ext cx="152400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715000"/>
            <a:ext cx="1981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143000" y="3505200"/>
            <a:ext cx="1066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943894" y="3466306"/>
            <a:ext cx="99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219994" y="2818606"/>
            <a:ext cx="1371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486694" y="2932906"/>
            <a:ext cx="1143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05000" y="2133600"/>
            <a:ext cx="1828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57400" y="2362200"/>
            <a:ext cx="1752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29000" y="1752600"/>
            <a:ext cx="2514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38800" y="2286000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133600"/>
            <a:ext cx="533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676400" y="29718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057400" y="2971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5257800" y="3124200"/>
            <a:ext cx="3048000" cy="1371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5334000" y="2971800"/>
            <a:ext cx="2971800" cy="1295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H="1">
            <a:off x="6515100" y="3924300"/>
            <a:ext cx="18288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172200" y="5334000"/>
            <a:ext cx="2362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H="1">
            <a:off x="5638800" y="4800600"/>
            <a:ext cx="9144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8039100" y="4762500"/>
            <a:ext cx="10668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7239794" y="3886994"/>
            <a:ext cx="1751806" cy="754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391400" y="3048000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315200" y="2971800"/>
            <a:ext cx="838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H="1">
            <a:off x="7315200" y="2971800"/>
            <a:ext cx="762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8077200" y="2971800"/>
            <a:ext cx="762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096000" y="4648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153400" y="4648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391400" y="3886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239000" y="4648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 flipH="1" flipV="1">
            <a:off x="7429500" y="4914900"/>
            <a:ext cx="228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7429500" y="4991100"/>
            <a:ext cx="3048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838200" y="5562600"/>
            <a:ext cx="2286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2933700" y="5524500"/>
            <a:ext cx="2286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676400" y="33528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057400" y="3352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429000" y="2667000"/>
            <a:ext cx="2514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3238500" y="1943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3276600" y="2514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3467100" y="1943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3505200" y="2514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5448300" y="1943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5449094" y="2476500"/>
            <a:ext cx="380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5753100" y="1943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5400000">
            <a:off x="5677694" y="24757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762000" y="5791200"/>
            <a:ext cx="2514600" cy="1588"/>
          </a:xfrm>
          <a:prstGeom prst="line">
            <a:avLst/>
          </a:prstGeom>
          <a:ln w="38100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 flipH="1" flipV="1">
            <a:off x="1562100" y="6057900"/>
            <a:ext cx="533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219200" y="49530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reeform 122"/>
          <p:cNvSpPr/>
          <p:nvPr/>
        </p:nvSpPr>
        <p:spPr>
          <a:xfrm>
            <a:off x="3842631" y="2362199"/>
            <a:ext cx="1439420" cy="304801"/>
          </a:xfrm>
          <a:custGeom>
            <a:avLst/>
            <a:gdLst>
              <a:gd name="connsiteX0" fmla="*/ 616827 w 1439420"/>
              <a:gd name="connsiteY0" fmla="*/ 618979 h 928911"/>
              <a:gd name="connsiteX1" fmla="*/ 602760 w 1439420"/>
              <a:gd name="connsiteY1" fmla="*/ 520505 h 928911"/>
              <a:gd name="connsiteX2" fmla="*/ 588692 w 1439420"/>
              <a:gd name="connsiteY2" fmla="*/ 576776 h 928911"/>
              <a:gd name="connsiteX3" fmla="*/ 630895 w 1439420"/>
              <a:gd name="connsiteY3" fmla="*/ 604911 h 928911"/>
              <a:gd name="connsiteX4" fmla="*/ 673098 w 1439420"/>
              <a:gd name="connsiteY4" fmla="*/ 633046 h 928911"/>
              <a:gd name="connsiteX5" fmla="*/ 701234 w 1439420"/>
              <a:gd name="connsiteY5" fmla="*/ 661182 h 928911"/>
              <a:gd name="connsiteX6" fmla="*/ 785640 w 1439420"/>
              <a:gd name="connsiteY6" fmla="*/ 590843 h 928911"/>
              <a:gd name="connsiteX7" fmla="*/ 841911 w 1439420"/>
              <a:gd name="connsiteY7" fmla="*/ 520505 h 928911"/>
              <a:gd name="connsiteX8" fmla="*/ 827843 w 1439420"/>
              <a:gd name="connsiteY8" fmla="*/ 576776 h 928911"/>
              <a:gd name="connsiteX9" fmla="*/ 870046 w 1439420"/>
              <a:gd name="connsiteY9" fmla="*/ 604911 h 928911"/>
              <a:gd name="connsiteX10" fmla="*/ 898181 w 1439420"/>
              <a:gd name="connsiteY10" fmla="*/ 548640 h 928911"/>
              <a:gd name="connsiteX11" fmla="*/ 884114 w 1439420"/>
              <a:gd name="connsiteY11" fmla="*/ 478302 h 928911"/>
              <a:gd name="connsiteX12" fmla="*/ 855978 w 1439420"/>
              <a:gd name="connsiteY12" fmla="*/ 548640 h 928911"/>
              <a:gd name="connsiteX13" fmla="*/ 912249 w 1439420"/>
              <a:gd name="connsiteY13" fmla="*/ 717453 h 928911"/>
              <a:gd name="connsiteX14" fmla="*/ 968520 w 1439420"/>
              <a:gd name="connsiteY14" fmla="*/ 801859 h 928911"/>
              <a:gd name="connsiteX15" fmla="*/ 996655 w 1439420"/>
              <a:gd name="connsiteY15" fmla="*/ 675250 h 928911"/>
              <a:gd name="connsiteX16" fmla="*/ 982587 w 1439420"/>
              <a:gd name="connsiteY16" fmla="*/ 576776 h 928911"/>
              <a:gd name="connsiteX17" fmla="*/ 912249 w 1439420"/>
              <a:gd name="connsiteY17" fmla="*/ 590843 h 928911"/>
              <a:gd name="connsiteX18" fmla="*/ 870046 w 1439420"/>
              <a:gd name="connsiteY18" fmla="*/ 604911 h 928911"/>
              <a:gd name="connsiteX19" fmla="*/ 912249 w 1439420"/>
              <a:gd name="connsiteY19" fmla="*/ 633046 h 928911"/>
              <a:gd name="connsiteX20" fmla="*/ 841911 w 1439420"/>
              <a:gd name="connsiteY20" fmla="*/ 604911 h 928911"/>
              <a:gd name="connsiteX21" fmla="*/ 757504 w 1439420"/>
              <a:gd name="connsiteY21" fmla="*/ 618979 h 928911"/>
              <a:gd name="connsiteX22" fmla="*/ 743437 w 1439420"/>
              <a:gd name="connsiteY22" fmla="*/ 661182 h 928911"/>
              <a:gd name="connsiteX23" fmla="*/ 729369 w 1439420"/>
              <a:gd name="connsiteY23" fmla="*/ 745588 h 928911"/>
              <a:gd name="connsiteX24" fmla="*/ 687166 w 1439420"/>
              <a:gd name="connsiteY24" fmla="*/ 717453 h 928911"/>
              <a:gd name="connsiteX25" fmla="*/ 602760 w 1439420"/>
              <a:gd name="connsiteY25" fmla="*/ 689317 h 928911"/>
              <a:gd name="connsiteX26" fmla="*/ 574624 w 1439420"/>
              <a:gd name="connsiteY26" fmla="*/ 844062 h 928911"/>
              <a:gd name="connsiteX27" fmla="*/ 588692 w 1439420"/>
              <a:gd name="connsiteY27" fmla="*/ 773723 h 928911"/>
              <a:gd name="connsiteX28" fmla="*/ 602760 w 1439420"/>
              <a:gd name="connsiteY28" fmla="*/ 731520 h 928911"/>
              <a:gd name="connsiteX29" fmla="*/ 616827 w 1439420"/>
              <a:gd name="connsiteY29" fmla="*/ 661182 h 928911"/>
              <a:gd name="connsiteX30" fmla="*/ 644963 w 1439420"/>
              <a:gd name="connsiteY30" fmla="*/ 633046 h 928911"/>
              <a:gd name="connsiteX31" fmla="*/ 743437 w 1439420"/>
              <a:gd name="connsiteY31" fmla="*/ 675250 h 928911"/>
              <a:gd name="connsiteX32" fmla="*/ 715301 w 1439420"/>
              <a:gd name="connsiteY32" fmla="*/ 633046 h 928911"/>
              <a:gd name="connsiteX33" fmla="*/ 546489 w 1439420"/>
              <a:gd name="connsiteY33" fmla="*/ 633046 h 928911"/>
              <a:gd name="connsiteX34" fmla="*/ 616827 w 1439420"/>
              <a:gd name="connsiteY34" fmla="*/ 647114 h 928911"/>
              <a:gd name="connsiteX35" fmla="*/ 757504 w 1439420"/>
              <a:gd name="connsiteY35" fmla="*/ 590843 h 928911"/>
              <a:gd name="connsiteX36" fmla="*/ 701234 w 1439420"/>
              <a:gd name="connsiteY36" fmla="*/ 576776 h 928911"/>
              <a:gd name="connsiteX37" fmla="*/ 504286 w 1439420"/>
              <a:gd name="connsiteY37" fmla="*/ 618979 h 928911"/>
              <a:gd name="connsiteX38" fmla="*/ 630895 w 1439420"/>
              <a:gd name="connsiteY38" fmla="*/ 689317 h 928911"/>
              <a:gd name="connsiteX39" fmla="*/ 687166 w 1439420"/>
              <a:gd name="connsiteY39" fmla="*/ 675250 h 928911"/>
              <a:gd name="connsiteX40" fmla="*/ 715301 w 1439420"/>
              <a:gd name="connsiteY40" fmla="*/ 633046 h 928911"/>
              <a:gd name="connsiteX41" fmla="*/ 743437 w 1439420"/>
              <a:gd name="connsiteY41" fmla="*/ 520505 h 928911"/>
              <a:gd name="connsiteX42" fmla="*/ 757504 w 1439420"/>
              <a:gd name="connsiteY42" fmla="*/ 464234 h 928911"/>
              <a:gd name="connsiteX43" fmla="*/ 630895 w 1439420"/>
              <a:gd name="connsiteY43" fmla="*/ 520505 h 928911"/>
              <a:gd name="connsiteX44" fmla="*/ 574624 w 1439420"/>
              <a:gd name="connsiteY44" fmla="*/ 534573 h 928911"/>
              <a:gd name="connsiteX45" fmla="*/ 490218 w 1439420"/>
              <a:gd name="connsiteY45" fmla="*/ 590843 h 928911"/>
              <a:gd name="connsiteX46" fmla="*/ 560557 w 1439420"/>
              <a:gd name="connsiteY46" fmla="*/ 604911 h 928911"/>
              <a:gd name="connsiteX47" fmla="*/ 771572 w 1439420"/>
              <a:gd name="connsiteY47" fmla="*/ 576776 h 928911"/>
              <a:gd name="connsiteX48" fmla="*/ 715301 w 1439420"/>
              <a:gd name="connsiteY48" fmla="*/ 422031 h 928911"/>
              <a:gd name="connsiteX49" fmla="*/ 659031 w 1439420"/>
              <a:gd name="connsiteY49" fmla="*/ 407963 h 928911"/>
              <a:gd name="connsiteX50" fmla="*/ 588692 w 1439420"/>
              <a:gd name="connsiteY50" fmla="*/ 450166 h 928911"/>
              <a:gd name="connsiteX51" fmla="*/ 574624 w 1439420"/>
              <a:gd name="connsiteY51" fmla="*/ 492370 h 928911"/>
              <a:gd name="connsiteX52" fmla="*/ 546489 w 1439420"/>
              <a:gd name="connsiteY52" fmla="*/ 534573 h 928911"/>
              <a:gd name="connsiteX53" fmla="*/ 602760 w 1439420"/>
              <a:gd name="connsiteY53" fmla="*/ 717453 h 928911"/>
              <a:gd name="connsiteX54" fmla="*/ 701234 w 1439420"/>
              <a:gd name="connsiteY54" fmla="*/ 703385 h 928911"/>
              <a:gd name="connsiteX55" fmla="*/ 743437 w 1439420"/>
              <a:gd name="connsiteY55" fmla="*/ 675250 h 928911"/>
              <a:gd name="connsiteX56" fmla="*/ 757504 w 1439420"/>
              <a:gd name="connsiteY56" fmla="*/ 604911 h 928911"/>
              <a:gd name="connsiteX57" fmla="*/ 785640 w 1439420"/>
              <a:gd name="connsiteY57" fmla="*/ 534573 h 928911"/>
              <a:gd name="connsiteX58" fmla="*/ 799707 w 1439420"/>
              <a:gd name="connsiteY58" fmla="*/ 492370 h 928911"/>
              <a:gd name="connsiteX59" fmla="*/ 771572 w 1439420"/>
              <a:gd name="connsiteY59" fmla="*/ 436099 h 928911"/>
              <a:gd name="connsiteX60" fmla="*/ 743437 w 1439420"/>
              <a:gd name="connsiteY60" fmla="*/ 478302 h 928911"/>
              <a:gd name="connsiteX61" fmla="*/ 673098 w 1439420"/>
              <a:gd name="connsiteY61" fmla="*/ 548640 h 928911"/>
              <a:gd name="connsiteX62" fmla="*/ 687166 w 1439420"/>
              <a:gd name="connsiteY62" fmla="*/ 590843 h 928911"/>
              <a:gd name="connsiteX63" fmla="*/ 870046 w 1439420"/>
              <a:gd name="connsiteY63" fmla="*/ 590843 h 928911"/>
              <a:gd name="connsiteX64" fmla="*/ 898181 w 1439420"/>
              <a:gd name="connsiteY64" fmla="*/ 534573 h 928911"/>
              <a:gd name="connsiteX65" fmla="*/ 855978 w 1439420"/>
              <a:gd name="connsiteY65" fmla="*/ 450166 h 928911"/>
              <a:gd name="connsiteX66" fmla="*/ 799707 w 1439420"/>
              <a:gd name="connsiteY66" fmla="*/ 422031 h 928911"/>
              <a:gd name="connsiteX67" fmla="*/ 785640 w 1439420"/>
              <a:gd name="connsiteY67" fmla="*/ 548640 h 928911"/>
              <a:gd name="connsiteX68" fmla="*/ 841911 w 1439420"/>
              <a:gd name="connsiteY68" fmla="*/ 534573 h 928911"/>
              <a:gd name="connsiteX69" fmla="*/ 827843 w 1439420"/>
              <a:gd name="connsiteY69" fmla="*/ 365760 h 928911"/>
              <a:gd name="connsiteX70" fmla="*/ 813775 w 1439420"/>
              <a:gd name="connsiteY70" fmla="*/ 309490 h 928911"/>
              <a:gd name="connsiteX71" fmla="*/ 771572 w 1439420"/>
              <a:gd name="connsiteY71" fmla="*/ 295422 h 928911"/>
              <a:gd name="connsiteX72" fmla="*/ 687166 w 1439420"/>
              <a:gd name="connsiteY72" fmla="*/ 393896 h 928911"/>
              <a:gd name="connsiteX73" fmla="*/ 659031 w 1439420"/>
              <a:gd name="connsiteY73" fmla="*/ 478302 h 928911"/>
              <a:gd name="connsiteX74" fmla="*/ 687166 w 1439420"/>
              <a:gd name="connsiteY74" fmla="*/ 534573 h 928911"/>
              <a:gd name="connsiteX75" fmla="*/ 729369 w 1439420"/>
              <a:gd name="connsiteY75" fmla="*/ 464234 h 928911"/>
              <a:gd name="connsiteX76" fmla="*/ 644963 w 1439420"/>
              <a:gd name="connsiteY76" fmla="*/ 478302 h 928911"/>
              <a:gd name="connsiteX77" fmla="*/ 574624 w 1439420"/>
              <a:gd name="connsiteY77" fmla="*/ 534573 h 928911"/>
              <a:gd name="connsiteX78" fmla="*/ 532421 w 1439420"/>
              <a:gd name="connsiteY78" fmla="*/ 562708 h 928911"/>
              <a:gd name="connsiteX79" fmla="*/ 504286 w 1439420"/>
              <a:gd name="connsiteY79" fmla="*/ 604911 h 928911"/>
              <a:gd name="connsiteX80" fmla="*/ 701234 w 1439420"/>
              <a:gd name="connsiteY80" fmla="*/ 604911 h 928911"/>
              <a:gd name="connsiteX81" fmla="*/ 729369 w 1439420"/>
              <a:gd name="connsiteY81" fmla="*/ 548640 h 928911"/>
              <a:gd name="connsiteX82" fmla="*/ 701234 w 1439420"/>
              <a:gd name="connsiteY82" fmla="*/ 422031 h 928911"/>
              <a:gd name="connsiteX83" fmla="*/ 659031 w 1439420"/>
              <a:gd name="connsiteY83" fmla="*/ 393896 h 928911"/>
              <a:gd name="connsiteX84" fmla="*/ 630895 w 1439420"/>
              <a:gd name="connsiteY84" fmla="*/ 351693 h 928911"/>
              <a:gd name="connsiteX85" fmla="*/ 490218 w 1439420"/>
              <a:gd name="connsiteY85" fmla="*/ 422031 h 928911"/>
              <a:gd name="connsiteX86" fmla="*/ 462083 w 1439420"/>
              <a:gd name="connsiteY86" fmla="*/ 548640 h 928911"/>
              <a:gd name="connsiteX87" fmla="*/ 476151 w 1439420"/>
              <a:gd name="connsiteY87" fmla="*/ 633046 h 928911"/>
              <a:gd name="connsiteX88" fmla="*/ 659031 w 1439420"/>
              <a:gd name="connsiteY88" fmla="*/ 604911 h 928911"/>
              <a:gd name="connsiteX89" fmla="*/ 673098 w 1439420"/>
              <a:gd name="connsiteY89" fmla="*/ 562708 h 928911"/>
              <a:gd name="connsiteX90" fmla="*/ 659031 w 1439420"/>
              <a:gd name="connsiteY90" fmla="*/ 407963 h 928911"/>
              <a:gd name="connsiteX91" fmla="*/ 616827 w 1439420"/>
              <a:gd name="connsiteY91" fmla="*/ 365760 h 928911"/>
              <a:gd name="connsiteX92" fmla="*/ 504286 w 1439420"/>
              <a:gd name="connsiteY92" fmla="*/ 309490 h 928911"/>
              <a:gd name="connsiteX93" fmla="*/ 462083 w 1439420"/>
              <a:gd name="connsiteY93" fmla="*/ 281354 h 928911"/>
              <a:gd name="connsiteX94" fmla="*/ 433947 w 1439420"/>
              <a:gd name="connsiteY94" fmla="*/ 323557 h 928911"/>
              <a:gd name="connsiteX95" fmla="*/ 448015 w 1439420"/>
              <a:gd name="connsiteY95" fmla="*/ 548640 h 928911"/>
              <a:gd name="connsiteX96" fmla="*/ 560557 w 1439420"/>
              <a:gd name="connsiteY96" fmla="*/ 520505 h 928911"/>
              <a:gd name="connsiteX97" fmla="*/ 602760 w 1439420"/>
              <a:gd name="connsiteY97" fmla="*/ 393896 h 928911"/>
              <a:gd name="connsiteX98" fmla="*/ 504286 w 1439420"/>
              <a:gd name="connsiteY98" fmla="*/ 225083 h 928911"/>
              <a:gd name="connsiteX99" fmla="*/ 433947 w 1439420"/>
              <a:gd name="connsiteY99" fmla="*/ 253219 h 928911"/>
              <a:gd name="connsiteX100" fmla="*/ 405812 w 1439420"/>
              <a:gd name="connsiteY100" fmla="*/ 323557 h 928911"/>
              <a:gd name="connsiteX101" fmla="*/ 377677 w 1439420"/>
              <a:gd name="connsiteY101" fmla="*/ 492370 h 928911"/>
              <a:gd name="connsiteX102" fmla="*/ 462083 w 1439420"/>
              <a:gd name="connsiteY102" fmla="*/ 675250 h 928911"/>
              <a:gd name="connsiteX103" fmla="*/ 504286 w 1439420"/>
              <a:gd name="connsiteY103" fmla="*/ 633046 h 928911"/>
              <a:gd name="connsiteX104" fmla="*/ 546489 w 1439420"/>
              <a:gd name="connsiteY104" fmla="*/ 506437 h 928911"/>
              <a:gd name="connsiteX105" fmla="*/ 532421 w 1439420"/>
              <a:gd name="connsiteY105" fmla="*/ 407963 h 928911"/>
              <a:gd name="connsiteX106" fmla="*/ 405812 w 1439420"/>
              <a:gd name="connsiteY106" fmla="*/ 436099 h 928911"/>
              <a:gd name="connsiteX107" fmla="*/ 321406 w 1439420"/>
              <a:gd name="connsiteY107" fmla="*/ 534573 h 928911"/>
              <a:gd name="connsiteX108" fmla="*/ 349541 w 1439420"/>
              <a:gd name="connsiteY108" fmla="*/ 590843 h 928911"/>
              <a:gd name="connsiteX109" fmla="*/ 391744 w 1439420"/>
              <a:gd name="connsiteY109" fmla="*/ 604911 h 928911"/>
              <a:gd name="connsiteX110" fmla="*/ 433947 w 1439420"/>
              <a:gd name="connsiteY110" fmla="*/ 633046 h 928911"/>
              <a:gd name="connsiteX111" fmla="*/ 490218 w 1439420"/>
              <a:gd name="connsiteY111" fmla="*/ 464234 h 928911"/>
              <a:gd name="connsiteX112" fmla="*/ 462083 w 1439420"/>
              <a:gd name="connsiteY112" fmla="*/ 506437 h 928911"/>
              <a:gd name="connsiteX113" fmla="*/ 433947 w 1439420"/>
              <a:gd name="connsiteY113" fmla="*/ 534573 h 928911"/>
              <a:gd name="connsiteX114" fmla="*/ 448015 w 1439420"/>
              <a:gd name="connsiteY114" fmla="*/ 717453 h 928911"/>
              <a:gd name="connsiteX115" fmla="*/ 518354 w 1439420"/>
              <a:gd name="connsiteY115" fmla="*/ 689317 h 928911"/>
              <a:gd name="connsiteX116" fmla="*/ 560557 w 1439420"/>
              <a:gd name="connsiteY116" fmla="*/ 492370 h 928911"/>
              <a:gd name="connsiteX117" fmla="*/ 504286 w 1439420"/>
              <a:gd name="connsiteY117" fmla="*/ 590843 h 928911"/>
              <a:gd name="connsiteX118" fmla="*/ 588692 w 1439420"/>
              <a:gd name="connsiteY118" fmla="*/ 647114 h 928911"/>
              <a:gd name="connsiteX119" fmla="*/ 659031 w 1439420"/>
              <a:gd name="connsiteY119" fmla="*/ 633046 h 928911"/>
              <a:gd name="connsiteX120" fmla="*/ 673098 w 1439420"/>
              <a:gd name="connsiteY120" fmla="*/ 562708 h 928911"/>
              <a:gd name="connsiteX121" fmla="*/ 701234 w 1439420"/>
              <a:gd name="connsiteY121" fmla="*/ 422031 h 928911"/>
              <a:gd name="connsiteX122" fmla="*/ 673098 w 1439420"/>
              <a:gd name="connsiteY122" fmla="*/ 506437 h 928911"/>
              <a:gd name="connsiteX123" fmla="*/ 687166 w 1439420"/>
              <a:gd name="connsiteY123" fmla="*/ 590843 h 928911"/>
              <a:gd name="connsiteX124" fmla="*/ 898181 w 1439420"/>
              <a:gd name="connsiteY124" fmla="*/ 562708 h 928911"/>
              <a:gd name="connsiteX125" fmla="*/ 968520 w 1439420"/>
              <a:gd name="connsiteY125" fmla="*/ 647114 h 928911"/>
              <a:gd name="connsiteX126" fmla="*/ 1010723 w 1439420"/>
              <a:gd name="connsiteY126" fmla="*/ 661182 h 928911"/>
              <a:gd name="connsiteX127" fmla="*/ 1024791 w 1439420"/>
              <a:gd name="connsiteY127" fmla="*/ 520505 h 928911"/>
              <a:gd name="connsiteX128" fmla="*/ 1052926 w 1439420"/>
              <a:gd name="connsiteY128" fmla="*/ 562708 h 928911"/>
              <a:gd name="connsiteX129" fmla="*/ 1066994 w 1439420"/>
              <a:gd name="connsiteY129" fmla="*/ 492370 h 928911"/>
              <a:gd name="connsiteX130" fmla="*/ 1052926 w 1439420"/>
              <a:gd name="connsiteY130" fmla="*/ 309490 h 928911"/>
              <a:gd name="connsiteX131" fmla="*/ 1024791 w 1439420"/>
              <a:gd name="connsiteY131" fmla="*/ 281354 h 928911"/>
              <a:gd name="connsiteX132" fmla="*/ 982587 w 1439420"/>
              <a:gd name="connsiteY132" fmla="*/ 309490 h 928911"/>
              <a:gd name="connsiteX133" fmla="*/ 954452 w 1439420"/>
              <a:gd name="connsiteY133" fmla="*/ 253219 h 928911"/>
              <a:gd name="connsiteX134" fmla="*/ 855978 w 1439420"/>
              <a:gd name="connsiteY134" fmla="*/ 267286 h 928911"/>
              <a:gd name="connsiteX135" fmla="*/ 926317 w 1439420"/>
              <a:gd name="connsiteY135" fmla="*/ 281354 h 928911"/>
              <a:gd name="connsiteX136" fmla="*/ 996655 w 1439420"/>
              <a:gd name="connsiteY136" fmla="*/ 267286 h 928911"/>
              <a:gd name="connsiteX137" fmla="*/ 954452 w 1439420"/>
              <a:gd name="connsiteY137" fmla="*/ 239151 h 928911"/>
              <a:gd name="connsiteX138" fmla="*/ 743437 w 1439420"/>
              <a:gd name="connsiteY138" fmla="*/ 267286 h 928911"/>
              <a:gd name="connsiteX139" fmla="*/ 743437 w 1439420"/>
              <a:gd name="connsiteY139" fmla="*/ 450166 h 928911"/>
              <a:gd name="connsiteX140" fmla="*/ 785640 w 1439420"/>
              <a:gd name="connsiteY140" fmla="*/ 393896 h 928911"/>
              <a:gd name="connsiteX141" fmla="*/ 841911 w 1439420"/>
              <a:gd name="connsiteY141" fmla="*/ 309490 h 928911"/>
              <a:gd name="connsiteX142" fmla="*/ 813775 w 1439420"/>
              <a:gd name="connsiteY142" fmla="*/ 267286 h 928911"/>
              <a:gd name="connsiteX143" fmla="*/ 630895 w 1439420"/>
              <a:gd name="connsiteY143" fmla="*/ 281354 h 928911"/>
              <a:gd name="connsiteX144" fmla="*/ 659031 w 1439420"/>
              <a:gd name="connsiteY144" fmla="*/ 450166 h 928911"/>
              <a:gd name="connsiteX145" fmla="*/ 687166 w 1439420"/>
              <a:gd name="connsiteY145" fmla="*/ 379828 h 928911"/>
              <a:gd name="connsiteX146" fmla="*/ 644963 w 1439420"/>
              <a:gd name="connsiteY146" fmla="*/ 267286 h 928911"/>
              <a:gd name="connsiteX147" fmla="*/ 630895 w 1439420"/>
              <a:gd name="connsiteY147" fmla="*/ 351693 h 928911"/>
              <a:gd name="connsiteX148" fmla="*/ 659031 w 1439420"/>
              <a:gd name="connsiteY148" fmla="*/ 323557 h 928911"/>
              <a:gd name="connsiteX149" fmla="*/ 673098 w 1439420"/>
              <a:gd name="connsiteY149" fmla="*/ 267286 h 928911"/>
              <a:gd name="connsiteX150" fmla="*/ 419880 w 1439420"/>
              <a:gd name="connsiteY150" fmla="*/ 239151 h 928911"/>
              <a:gd name="connsiteX151" fmla="*/ 321406 w 1439420"/>
              <a:gd name="connsiteY151" fmla="*/ 351693 h 928911"/>
              <a:gd name="connsiteX152" fmla="*/ 307338 w 1439420"/>
              <a:gd name="connsiteY152" fmla="*/ 393896 h 928911"/>
              <a:gd name="connsiteX153" fmla="*/ 293271 w 1439420"/>
              <a:gd name="connsiteY153" fmla="*/ 478302 h 928911"/>
              <a:gd name="connsiteX154" fmla="*/ 321406 w 1439420"/>
              <a:gd name="connsiteY154" fmla="*/ 478302 h 928911"/>
              <a:gd name="connsiteX155" fmla="*/ 307338 w 1439420"/>
              <a:gd name="connsiteY155" fmla="*/ 548640 h 928911"/>
              <a:gd name="connsiteX156" fmla="*/ 293271 w 1439420"/>
              <a:gd name="connsiteY156" fmla="*/ 590843 h 928911"/>
              <a:gd name="connsiteX157" fmla="*/ 321406 w 1439420"/>
              <a:gd name="connsiteY157" fmla="*/ 787791 h 928911"/>
              <a:gd name="connsiteX158" fmla="*/ 405812 w 1439420"/>
              <a:gd name="connsiteY158" fmla="*/ 759656 h 928911"/>
              <a:gd name="connsiteX159" fmla="*/ 363609 w 1439420"/>
              <a:gd name="connsiteY159" fmla="*/ 492370 h 928911"/>
              <a:gd name="connsiteX160" fmla="*/ 349541 w 1439420"/>
              <a:gd name="connsiteY160" fmla="*/ 436099 h 928911"/>
              <a:gd name="connsiteX161" fmla="*/ 321406 w 1439420"/>
              <a:gd name="connsiteY161" fmla="*/ 478302 h 928911"/>
              <a:gd name="connsiteX162" fmla="*/ 293271 w 1439420"/>
              <a:gd name="connsiteY162" fmla="*/ 618979 h 928911"/>
              <a:gd name="connsiteX163" fmla="*/ 279203 w 1439420"/>
              <a:gd name="connsiteY163" fmla="*/ 661182 h 928911"/>
              <a:gd name="connsiteX164" fmla="*/ 293271 w 1439420"/>
              <a:gd name="connsiteY164" fmla="*/ 703385 h 928911"/>
              <a:gd name="connsiteX165" fmla="*/ 363609 w 1439420"/>
              <a:gd name="connsiteY165" fmla="*/ 661182 h 928911"/>
              <a:gd name="connsiteX166" fmla="*/ 391744 w 1439420"/>
              <a:gd name="connsiteY166" fmla="*/ 633046 h 928911"/>
              <a:gd name="connsiteX167" fmla="*/ 349541 w 1439420"/>
              <a:gd name="connsiteY167" fmla="*/ 647114 h 928911"/>
              <a:gd name="connsiteX168" fmla="*/ 237000 w 1439420"/>
              <a:gd name="connsiteY168" fmla="*/ 633046 h 928911"/>
              <a:gd name="connsiteX169" fmla="*/ 279203 w 1439420"/>
              <a:gd name="connsiteY169" fmla="*/ 407963 h 928911"/>
              <a:gd name="connsiteX170" fmla="*/ 321406 w 1439420"/>
              <a:gd name="connsiteY170" fmla="*/ 393896 h 928911"/>
              <a:gd name="connsiteX171" fmla="*/ 293271 w 1439420"/>
              <a:gd name="connsiteY171" fmla="*/ 323557 h 928911"/>
              <a:gd name="connsiteX172" fmla="*/ 279203 w 1439420"/>
              <a:gd name="connsiteY172" fmla="*/ 281354 h 928911"/>
              <a:gd name="connsiteX173" fmla="*/ 293271 w 1439420"/>
              <a:gd name="connsiteY173" fmla="*/ 196948 h 928911"/>
              <a:gd name="connsiteX174" fmla="*/ 391744 w 1439420"/>
              <a:gd name="connsiteY174" fmla="*/ 182880 h 928911"/>
              <a:gd name="connsiteX175" fmla="*/ 504286 w 1439420"/>
              <a:gd name="connsiteY175" fmla="*/ 154745 h 928911"/>
              <a:gd name="connsiteX176" fmla="*/ 588692 w 1439420"/>
              <a:gd name="connsiteY176" fmla="*/ 211016 h 928911"/>
              <a:gd name="connsiteX177" fmla="*/ 546489 w 1439420"/>
              <a:gd name="connsiteY177" fmla="*/ 225083 h 928911"/>
              <a:gd name="connsiteX178" fmla="*/ 630895 w 1439420"/>
              <a:gd name="connsiteY178" fmla="*/ 182880 h 928911"/>
              <a:gd name="connsiteX179" fmla="*/ 673098 w 1439420"/>
              <a:gd name="connsiteY179" fmla="*/ 154745 h 928911"/>
              <a:gd name="connsiteX180" fmla="*/ 827843 w 1439420"/>
              <a:gd name="connsiteY180" fmla="*/ 168813 h 928911"/>
              <a:gd name="connsiteX181" fmla="*/ 841911 w 1439420"/>
              <a:gd name="connsiteY181" fmla="*/ 225083 h 928911"/>
              <a:gd name="connsiteX182" fmla="*/ 870046 w 1439420"/>
              <a:gd name="connsiteY182" fmla="*/ 309490 h 928911"/>
              <a:gd name="connsiteX183" fmla="*/ 982587 w 1439420"/>
              <a:gd name="connsiteY183" fmla="*/ 323557 h 928911"/>
              <a:gd name="connsiteX184" fmla="*/ 1024791 w 1439420"/>
              <a:gd name="connsiteY184" fmla="*/ 337625 h 928911"/>
              <a:gd name="connsiteX185" fmla="*/ 1123264 w 1439420"/>
              <a:gd name="connsiteY185" fmla="*/ 407963 h 928911"/>
              <a:gd name="connsiteX186" fmla="*/ 1109197 w 1439420"/>
              <a:gd name="connsiteY186" fmla="*/ 534573 h 928911"/>
              <a:gd name="connsiteX187" fmla="*/ 1081061 w 1439420"/>
              <a:gd name="connsiteY187" fmla="*/ 562708 h 928911"/>
              <a:gd name="connsiteX188" fmla="*/ 1137332 w 1439420"/>
              <a:gd name="connsiteY188" fmla="*/ 548640 h 928911"/>
              <a:gd name="connsiteX189" fmla="*/ 1207671 w 1439420"/>
              <a:gd name="connsiteY189" fmla="*/ 506437 h 928911"/>
              <a:gd name="connsiteX190" fmla="*/ 1235806 w 1439420"/>
              <a:gd name="connsiteY190" fmla="*/ 464234 h 928911"/>
              <a:gd name="connsiteX191" fmla="*/ 1249874 w 1439420"/>
              <a:gd name="connsiteY191" fmla="*/ 506437 h 928911"/>
              <a:gd name="connsiteX192" fmla="*/ 1278009 w 1439420"/>
              <a:gd name="connsiteY192" fmla="*/ 562708 h 928911"/>
              <a:gd name="connsiteX193" fmla="*/ 1320212 w 1439420"/>
              <a:gd name="connsiteY193" fmla="*/ 576776 h 928911"/>
              <a:gd name="connsiteX194" fmla="*/ 1362415 w 1439420"/>
              <a:gd name="connsiteY194" fmla="*/ 604911 h 928911"/>
              <a:gd name="connsiteX195" fmla="*/ 1362415 w 1439420"/>
              <a:gd name="connsiteY195" fmla="*/ 478302 h 928911"/>
              <a:gd name="connsiteX196" fmla="*/ 1292077 w 1439420"/>
              <a:gd name="connsiteY196" fmla="*/ 492370 h 928911"/>
              <a:gd name="connsiteX197" fmla="*/ 1235806 w 1439420"/>
              <a:gd name="connsiteY197" fmla="*/ 562708 h 928911"/>
              <a:gd name="connsiteX198" fmla="*/ 1278009 w 1439420"/>
              <a:gd name="connsiteY198" fmla="*/ 576776 h 928911"/>
              <a:gd name="connsiteX199" fmla="*/ 1249874 w 1439420"/>
              <a:gd name="connsiteY199" fmla="*/ 548640 h 928911"/>
              <a:gd name="connsiteX200" fmla="*/ 1207671 w 1439420"/>
              <a:gd name="connsiteY200" fmla="*/ 576776 h 928911"/>
              <a:gd name="connsiteX201" fmla="*/ 1221738 w 1439420"/>
              <a:gd name="connsiteY201" fmla="*/ 618979 h 928911"/>
              <a:gd name="connsiteX202" fmla="*/ 1207671 w 1439420"/>
              <a:gd name="connsiteY202" fmla="*/ 562708 h 928911"/>
              <a:gd name="connsiteX203" fmla="*/ 1221738 w 1439420"/>
              <a:gd name="connsiteY203" fmla="*/ 633046 h 928911"/>
              <a:gd name="connsiteX204" fmla="*/ 1263941 w 1439420"/>
              <a:gd name="connsiteY204" fmla="*/ 604911 h 928911"/>
              <a:gd name="connsiteX205" fmla="*/ 1235806 w 1439420"/>
              <a:gd name="connsiteY205" fmla="*/ 562708 h 928911"/>
              <a:gd name="connsiteX206" fmla="*/ 1193603 w 1439420"/>
              <a:gd name="connsiteY206" fmla="*/ 618979 h 928911"/>
              <a:gd name="connsiteX207" fmla="*/ 1179535 w 1439420"/>
              <a:gd name="connsiteY207" fmla="*/ 661182 h 928911"/>
              <a:gd name="connsiteX208" fmla="*/ 1235806 w 1439420"/>
              <a:gd name="connsiteY208" fmla="*/ 647114 h 928911"/>
              <a:gd name="connsiteX209" fmla="*/ 1249874 w 1439420"/>
              <a:gd name="connsiteY209" fmla="*/ 604911 h 928911"/>
              <a:gd name="connsiteX210" fmla="*/ 1081061 w 1439420"/>
              <a:gd name="connsiteY210" fmla="*/ 661182 h 928911"/>
              <a:gd name="connsiteX211" fmla="*/ 1052926 w 1439420"/>
              <a:gd name="connsiteY211" fmla="*/ 703385 h 928911"/>
              <a:gd name="connsiteX212" fmla="*/ 1095129 w 1439420"/>
              <a:gd name="connsiteY212" fmla="*/ 731520 h 928911"/>
              <a:gd name="connsiteX213" fmla="*/ 1207671 w 1439420"/>
              <a:gd name="connsiteY213" fmla="*/ 717453 h 928911"/>
              <a:gd name="connsiteX214" fmla="*/ 1221738 w 1439420"/>
              <a:gd name="connsiteY214" fmla="*/ 576776 h 928911"/>
              <a:gd name="connsiteX215" fmla="*/ 1207671 w 1439420"/>
              <a:gd name="connsiteY215" fmla="*/ 478302 h 928911"/>
              <a:gd name="connsiteX216" fmla="*/ 1081061 w 1439420"/>
              <a:gd name="connsiteY216" fmla="*/ 492370 h 928911"/>
              <a:gd name="connsiteX217" fmla="*/ 1066994 w 1439420"/>
              <a:gd name="connsiteY217" fmla="*/ 534573 h 928911"/>
              <a:gd name="connsiteX218" fmla="*/ 1081061 w 1439420"/>
              <a:gd name="connsiteY218" fmla="*/ 590843 h 928911"/>
              <a:gd name="connsiteX219" fmla="*/ 1137332 w 1439420"/>
              <a:gd name="connsiteY219" fmla="*/ 604911 h 928911"/>
              <a:gd name="connsiteX220" fmla="*/ 1179535 w 1439420"/>
              <a:gd name="connsiteY220" fmla="*/ 618979 h 928911"/>
              <a:gd name="connsiteX221" fmla="*/ 1263941 w 1439420"/>
              <a:gd name="connsiteY221" fmla="*/ 604911 h 928911"/>
              <a:gd name="connsiteX222" fmla="*/ 1278009 w 1439420"/>
              <a:gd name="connsiteY222" fmla="*/ 548640 h 928911"/>
              <a:gd name="connsiteX223" fmla="*/ 1221738 w 1439420"/>
              <a:gd name="connsiteY223" fmla="*/ 379828 h 928911"/>
              <a:gd name="connsiteX224" fmla="*/ 1151400 w 1439420"/>
              <a:gd name="connsiteY224" fmla="*/ 393896 h 928911"/>
              <a:gd name="connsiteX225" fmla="*/ 1263941 w 1439420"/>
              <a:gd name="connsiteY225" fmla="*/ 478302 h 928911"/>
              <a:gd name="connsiteX226" fmla="*/ 1348347 w 1439420"/>
              <a:gd name="connsiteY226" fmla="*/ 464234 h 928911"/>
              <a:gd name="connsiteX227" fmla="*/ 1306144 w 1439420"/>
              <a:gd name="connsiteY227" fmla="*/ 323557 h 928911"/>
              <a:gd name="connsiteX228" fmla="*/ 1249874 w 1439420"/>
              <a:gd name="connsiteY228" fmla="*/ 309490 h 928911"/>
              <a:gd name="connsiteX229" fmla="*/ 1123264 w 1439420"/>
              <a:gd name="connsiteY229" fmla="*/ 267286 h 928911"/>
              <a:gd name="connsiteX230" fmla="*/ 1038858 w 1439420"/>
              <a:gd name="connsiteY230" fmla="*/ 323557 h 928911"/>
              <a:gd name="connsiteX231" fmla="*/ 1081061 w 1439420"/>
              <a:gd name="connsiteY231" fmla="*/ 337625 h 928911"/>
              <a:gd name="connsiteX232" fmla="*/ 1109197 w 1439420"/>
              <a:gd name="connsiteY232" fmla="*/ 281354 h 928911"/>
              <a:gd name="connsiteX233" fmla="*/ 1081061 w 1439420"/>
              <a:gd name="connsiteY233" fmla="*/ 253219 h 928911"/>
              <a:gd name="connsiteX234" fmla="*/ 996655 w 1439420"/>
              <a:gd name="connsiteY234" fmla="*/ 267286 h 928911"/>
              <a:gd name="connsiteX235" fmla="*/ 912249 w 1439420"/>
              <a:gd name="connsiteY235" fmla="*/ 295422 h 928911"/>
              <a:gd name="connsiteX236" fmla="*/ 827843 w 1439420"/>
              <a:gd name="connsiteY236" fmla="*/ 309490 h 928911"/>
              <a:gd name="connsiteX237" fmla="*/ 701234 w 1439420"/>
              <a:gd name="connsiteY237" fmla="*/ 351693 h 928911"/>
              <a:gd name="connsiteX238" fmla="*/ 673098 w 1439420"/>
              <a:gd name="connsiteY238" fmla="*/ 379828 h 928911"/>
              <a:gd name="connsiteX239" fmla="*/ 715301 w 1439420"/>
              <a:gd name="connsiteY239" fmla="*/ 393896 h 928911"/>
              <a:gd name="connsiteX240" fmla="*/ 785640 w 1439420"/>
              <a:gd name="connsiteY240" fmla="*/ 407963 h 928911"/>
              <a:gd name="connsiteX241" fmla="*/ 898181 w 1439420"/>
              <a:gd name="connsiteY241" fmla="*/ 393896 h 928911"/>
              <a:gd name="connsiteX242" fmla="*/ 743437 w 1439420"/>
              <a:gd name="connsiteY242" fmla="*/ 281354 h 928911"/>
              <a:gd name="connsiteX243" fmla="*/ 532421 w 1439420"/>
              <a:gd name="connsiteY243" fmla="*/ 351693 h 928911"/>
              <a:gd name="connsiteX244" fmla="*/ 518354 w 1439420"/>
              <a:gd name="connsiteY244" fmla="*/ 436099 h 928911"/>
              <a:gd name="connsiteX245" fmla="*/ 532421 w 1439420"/>
              <a:gd name="connsiteY245" fmla="*/ 478302 h 928911"/>
              <a:gd name="connsiteX246" fmla="*/ 588692 w 1439420"/>
              <a:gd name="connsiteY246" fmla="*/ 450166 h 928911"/>
              <a:gd name="connsiteX247" fmla="*/ 701234 w 1439420"/>
              <a:gd name="connsiteY247" fmla="*/ 379828 h 928911"/>
              <a:gd name="connsiteX248" fmla="*/ 743437 w 1439420"/>
              <a:gd name="connsiteY248" fmla="*/ 337625 h 928911"/>
              <a:gd name="connsiteX249" fmla="*/ 729369 w 1439420"/>
              <a:gd name="connsiteY249" fmla="*/ 239151 h 928911"/>
              <a:gd name="connsiteX250" fmla="*/ 433947 w 1439420"/>
              <a:gd name="connsiteY250" fmla="*/ 295422 h 928911"/>
              <a:gd name="connsiteX251" fmla="*/ 391744 w 1439420"/>
              <a:gd name="connsiteY251" fmla="*/ 337625 h 928911"/>
              <a:gd name="connsiteX252" fmla="*/ 349541 w 1439420"/>
              <a:gd name="connsiteY252" fmla="*/ 365760 h 928911"/>
              <a:gd name="connsiteX253" fmla="*/ 335474 w 1439420"/>
              <a:gd name="connsiteY253" fmla="*/ 407963 h 928911"/>
              <a:gd name="connsiteX254" fmla="*/ 405812 w 1439420"/>
              <a:gd name="connsiteY254" fmla="*/ 562708 h 928911"/>
              <a:gd name="connsiteX255" fmla="*/ 448015 w 1439420"/>
              <a:gd name="connsiteY255" fmla="*/ 576776 h 928911"/>
              <a:gd name="connsiteX256" fmla="*/ 532421 w 1439420"/>
              <a:gd name="connsiteY256" fmla="*/ 422031 h 928911"/>
              <a:gd name="connsiteX257" fmla="*/ 560557 w 1439420"/>
              <a:gd name="connsiteY257" fmla="*/ 337625 h 928911"/>
              <a:gd name="connsiteX258" fmla="*/ 546489 w 1439420"/>
              <a:gd name="connsiteY258" fmla="*/ 42203 h 928911"/>
              <a:gd name="connsiteX259" fmla="*/ 518354 w 1439420"/>
              <a:gd name="connsiteY259" fmla="*/ 0 h 928911"/>
              <a:gd name="connsiteX260" fmla="*/ 448015 w 1439420"/>
              <a:gd name="connsiteY260" fmla="*/ 42203 h 928911"/>
              <a:gd name="connsiteX261" fmla="*/ 293271 w 1439420"/>
              <a:gd name="connsiteY261" fmla="*/ 239151 h 928911"/>
              <a:gd name="connsiteX262" fmla="*/ 110391 w 1439420"/>
              <a:gd name="connsiteY262" fmla="*/ 436099 h 928911"/>
              <a:gd name="connsiteX263" fmla="*/ 54120 w 1439420"/>
              <a:gd name="connsiteY263" fmla="*/ 534573 h 928911"/>
              <a:gd name="connsiteX264" fmla="*/ 40052 w 1439420"/>
              <a:gd name="connsiteY264" fmla="*/ 914400 h 928911"/>
              <a:gd name="connsiteX265" fmla="*/ 82255 w 1439420"/>
              <a:gd name="connsiteY265" fmla="*/ 928468 h 928911"/>
              <a:gd name="connsiteX266" fmla="*/ 335474 w 1439420"/>
              <a:gd name="connsiteY266" fmla="*/ 703385 h 928911"/>
              <a:gd name="connsiteX267" fmla="*/ 377677 w 1439420"/>
              <a:gd name="connsiteY267" fmla="*/ 633046 h 928911"/>
              <a:gd name="connsiteX268" fmla="*/ 405812 w 1439420"/>
              <a:gd name="connsiteY268" fmla="*/ 548640 h 928911"/>
              <a:gd name="connsiteX269" fmla="*/ 391744 w 1439420"/>
              <a:gd name="connsiteY269" fmla="*/ 506437 h 928911"/>
              <a:gd name="connsiteX270" fmla="*/ 377677 w 1439420"/>
              <a:gd name="connsiteY270" fmla="*/ 464234 h 928911"/>
              <a:gd name="connsiteX271" fmla="*/ 405812 w 1439420"/>
              <a:gd name="connsiteY271" fmla="*/ 407963 h 928911"/>
              <a:gd name="connsiteX272" fmla="*/ 448015 w 1439420"/>
              <a:gd name="connsiteY272" fmla="*/ 379828 h 928911"/>
              <a:gd name="connsiteX273" fmla="*/ 363609 w 1439420"/>
              <a:gd name="connsiteY273" fmla="*/ 464234 h 928911"/>
              <a:gd name="connsiteX274" fmla="*/ 377677 w 1439420"/>
              <a:gd name="connsiteY274" fmla="*/ 464234 h 928911"/>
              <a:gd name="connsiteX275" fmla="*/ 391744 w 1439420"/>
              <a:gd name="connsiteY275" fmla="*/ 464234 h 92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</a:cxnLst>
            <a:rect l="l" t="t" r="r" b="b"/>
            <a:pathLst>
              <a:path w="1439420" h="928911">
                <a:moveTo>
                  <a:pt x="616827" y="618979"/>
                </a:moveTo>
                <a:cubicBezTo>
                  <a:pt x="612138" y="586154"/>
                  <a:pt x="621153" y="548094"/>
                  <a:pt x="602760" y="520505"/>
                </a:cubicBezTo>
                <a:cubicBezTo>
                  <a:pt x="592035" y="504418"/>
                  <a:pt x="582578" y="558434"/>
                  <a:pt x="588692" y="576776"/>
                </a:cubicBezTo>
                <a:cubicBezTo>
                  <a:pt x="594038" y="592816"/>
                  <a:pt x="616827" y="595533"/>
                  <a:pt x="630895" y="604911"/>
                </a:cubicBezTo>
                <a:cubicBezTo>
                  <a:pt x="680846" y="529987"/>
                  <a:pt x="643622" y="564268"/>
                  <a:pt x="673098" y="633046"/>
                </a:cubicBezTo>
                <a:cubicBezTo>
                  <a:pt x="678323" y="645237"/>
                  <a:pt x="691855" y="651803"/>
                  <a:pt x="701234" y="661182"/>
                </a:cubicBezTo>
                <a:cubicBezTo>
                  <a:pt x="742730" y="633518"/>
                  <a:pt x="751792" y="631461"/>
                  <a:pt x="785640" y="590843"/>
                </a:cubicBezTo>
                <a:cubicBezTo>
                  <a:pt x="874361" y="484377"/>
                  <a:pt x="760063" y="602350"/>
                  <a:pt x="841911" y="520505"/>
                </a:cubicBezTo>
                <a:cubicBezTo>
                  <a:pt x="837222" y="539262"/>
                  <a:pt x="821729" y="558434"/>
                  <a:pt x="827843" y="576776"/>
                </a:cubicBezTo>
                <a:cubicBezTo>
                  <a:pt x="833189" y="592816"/>
                  <a:pt x="854348" y="611190"/>
                  <a:pt x="870046" y="604911"/>
                </a:cubicBezTo>
                <a:cubicBezTo>
                  <a:pt x="889517" y="597122"/>
                  <a:pt x="888803" y="567397"/>
                  <a:pt x="898181" y="548640"/>
                </a:cubicBezTo>
                <a:cubicBezTo>
                  <a:pt x="893492" y="525194"/>
                  <a:pt x="908024" y="478302"/>
                  <a:pt x="884114" y="478302"/>
                </a:cubicBezTo>
                <a:cubicBezTo>
                  <a:pt x="858862" y="478302"/>
                  <a:pt x="858075" y="523475"/>
                  <a:pt x="855978" y="548640"/>
                </a:cubicBezTo>
                <a:cubicBezTo>
                  <a:pt x="847862" y="646034"/>
                  <a:pt x="874469" y="641893"/>
                  <a:pt x="912249" y="717453"/>
                </a:cubicBezTo>
                <a:cubicBezTo>
                  <a:pt x="952966" y="798888"/>
                  <a:pt x="888519" y="721858"/>
                  <a:pt x="968520" y="801859"/>
                </a:cubicBezTo>
                <a:cubicBezTo>
                  <a:pt x="983026" y="758340"/>
                  <a:pt x="996655" y="724763"/>
                  <a:pt x="996655" y="675250"/>
                </a:cubicBezTo>
                <a:cubicBezTo>
                  <a:pt x="996655" y="642092"/>
                  <a:pt x="987276" y="609601"/>
                  <a:pt x="982587" y="576776"/>
                </a:cubicBezTo>
                <a:cubicBezTo>
                  <a:pt x="959141" y="581465"/>
                  <a:pt x="935445" y="585044"/>
                  <a:pt x="912249" y="590843"/>
                </a:cubicBezTo>
                <a:cubicBezTo>
                  <a:pt x="897863" y="594439"/>
                  <a:pt x="870046" y="590082"/>
                  <a:pt x="870046" y="604911"/>
                </a:cubicBezTo>
                <a:cubicBezTo>
                  <a:pt x="870046" y="621818"/>
                  <a:pt x="929156" y="633046"/>
                  <a:pt x="912249" y="633046"/>
                </a:cubicBezTo>
                <a:cubicBezTo>
                  <a:pt x="886997" y="633046"/>
                  <a:pt x="865357" y="614289"/>
                  <a:pt x="841911" y="604911"/>
                </a:cubicBezTo>
                <a:cubicBezTo>
                  <a:pt x="813775" y="609600"/>
                  <a:pt x="782270" y="604827"/>
                  <a:pt x="757504" y="618979"/>
                </a:cubicBezTo>
                <a:cubicBezTo>
                  <a:pt x="744629" y="626336"/>
                  <a:pt x="746654" y="646707"/>
                  <a:pt x="743437" y="661182"/>
                </a:cubicBezTo>
                <a:cubicBezTo>
                  <a:pt x="737249" y="689026"/>
                  <a:pt x="734058" y="717453"/>
                  <a:pt x="729369" y="745588"/>
                </a:cubicBezTo>
                <a:cubicBezTo>
                  <a:pt x="715301" y="736210"/>
                  <a:pt x="702616" y="724320"/>
                  <a:pt x="687166" y="717453"/>
                </a:cubicBezTo>
                <a:cubicBezTo>
                  <a:pt x="660065" y="705408"/>
                  <a:pt x="602760" y="689317"/>
                  <a:pt x="602760" y="689317"/>
                </a:cubicBezTo>
                <a:cubicBezTo>
                  <a:pt x="528796" y="713972"/>
                  <a:pt x="517938" y="702345"/>
                  <a:pt x="574624" y="844062"/>
                </a:cubicBezTo>
                <a:cubicBezTo>
                  <a:pt x="583504" y="866263"/>
                  <a:pt x="582893" y="796920"/>
                  <a:pt x="588692" y="773723"/>
                </a:cubicBezTo>
                <a:cubicBezTo>
                  <a:pt x="592289" y="759337"/>
                  <a:pt x="599164" y="745906"/>
                  <a:pt x="602760" y="731520"/>
                </a:cubicBezTo>
                <a:cubicBezTo>
                  <a:pt x="608559" y="708324"/>
                  <a:pt x="607408" y="683159"/>
                  <a:pt x="616827" y="661182"/>
                </a:cubicBezTo>
                <a:cubicBezTo>
                  <a:pt x="622052" y="648991"/>
                  <a:pt x="635584" y="642425"/>
                  <a:pt x="644963" y="633046"/>
                </a:cubicBezTo>
                <a:cubicBezTo>
                  <a:pt x="711719" y="699802"/>
                  <a:pt x="676069" y="697705"/>
                  <a:pt x="743437" y="675250"/>
                </a:cubicBezTo>
                <a:cubicBezTo>
                  <a:pt x="734058" y="661182"/>
                  <a:pt x="728504" y="643608"/>
                  <a:pt x="715301" y="633046"/>
                </a:cubicBezTo>
                <a:cubicBezTo>
                  <a:pt x="675065" y="600857"/>
                  <a:pt x="566847" y="630784"/>
                  <a:pt x="546489" y="633046"/>
                </a:cubicBezTo>
                <a:cubicBezTo>
                  <a:pt x="569935" y="637735"/>
                  <a:pt x="593015" y="649279"/>
                  <a:pt x="616827" y="647114"/>
                </a:cubicBezTo>
                <a:cubicBezTo>
                  <a:pt x="659324" y="643251"/>
                  <a:pt x="718409" y="610391"/>
                  <a:pt x="757504" y="590843"/>
                </a:cubicBezTo>
                <a:cubicBezTo>
                  <a:pt x="738747" y="586154"/>
                  <a:pt x="720525" y="575490"/>
                  <a:pt x="701234" y="576776"/>
                </a:cubicBezTo>
                <a:cubicBezTo>
                  <a:pt x="605017" y="583191"/>
                  <a:pt x="575545" y="595225"/>
                  <a:pt x="504286" y="618979"/>
                </a:cubicBezTo>
                <a:cubicBezTo>
                  <a:pt x="542089" y="647331"/>
                  <a:pt x="580436" y="683710"/>
                  <a:pt x="630895" y="689317"/>
                </a:cubicBezTo>
                <a:cubicBezTo>
                  <a:pt x="650111" y="691452"/>
                  <a:pt x="668409" y="679939"/>
                  <a:pt x="687166" y="675250"/>
                </a:cubicBezTo>
                <a:cubicBezTo>
                  <a:pt x="696544" y="661182"/>
                  <a:pt x="709523" y="648936"/>
                  <a:pt x="715301" y="633046"/>
                </a:cubicBezTo>
                <a:cubicBezTo>
                  <a:pt x="728516" y="596706"/>
                  <a:pt x="734059" y="558019"/>
                  <a:pt x="743437" y="520505"/>
                </a:cubicBezTo>
                <a:cubicBezTo>
                  <a:pt x="748126" y="501748"/>
                  <a:pt x="775172" y="456382"/>
                  <a:pt x="757504" y="464234"/>
                </a:cubicBezTo>
                <a:cubicBezTo>
                  <a:pt x="715301" y="482991"/>
                  <a:pt x="674000" y="503926"/>
                  <a:pt x="630895" y="520505"/>
                </a:cubicBezTo>
                <a:cubicBezTo>
                  <a:pt x="612849" y="527446"/>
                  <a:pt x="592727" y="527784"/>
                  <a:pt x="574624" y="534573"/>
                </a:cubicBezTo>
                <a:cubicBezTo>
                  <a:pt x="520118" y="555013"/>
                  <a:pt x="524564" y="556498"/>
                  <a:pt x="490218" y="590843"/>
                </a:cubicBezTo>
                <a:cubicBezTo>
                  <a:pt x="513664" y="595532"/>
                  <a:pt x="536646" y="604911"/>
                  <a:pt x="560557" y="604911"/>
                </a:cubicBezTo>
                <a:cubicBezTo>
                  <a:pt x="698246" y="604911"/>
                  <a:pt x="687855" y="604680"/>
                  <a:pt x="771572" y="576776"/>
                </a:cubicBezTo>
                <a:cubicBezTo>
                  <a:pt x="762837" y="515633"/>
                  <a:pt x="771283" y="462019"/>
                  <a:pt x="715301" y="422031"/>
                </a:cubicBezTo>
                <a:cubicBezTo>
                  <a:pt x="699568" y="410793"/>
                  <a:pt x="677788" y="412652"/>
                  <a:pt x="659031" y="407963"/>
                </a:cubicBezTo>
                <a:cubicBezTo>
                  <a:pt x="635585" y="422031"/>
                  <a:pt x="608026" y="430832"/>
                  <a:pt x="588692" y="450166"/>
                </a:cubicBezTo>
                <a:cubicBezTo>
                  <a:pt x="578206" y="460652"/>
                  <a:pt x="581256" y="479107"/>
                  <a:pt x="574624" y="492370"/>
                </a:cubicBezTo>
                <a:cubicBezTo>
                  <a:pt x="567063" y="507492"/>
                  <a:pt x="555867" y="520505"/>
                  <a:pt x="546489" y="534573"/>
                </a:cubicBezTo>
                <a:cubicBezTo>
                  <a:pt x="548587" y="553456"/>
                  <a:pt x="543118" y="699561"/>
                  <a:pt x="602760" y="717453"/>
                </a:cubicBezTo>
                <a:cubicBezTo>
                  <a:pt x="634520" y="726981"/>
                  <a:pt x="668409" y="708074"/>
                  <a:pt x="701234" y="703385"/>
                </a:cubicBezTo>
                <a:cubicBezTo>
                  <a:pt x="715302" y="694007"/>
                  <a:pt x="735049" y="689930"/>
                  <a:pt x="743437" y="675250"/>
                </a:cubicBezTo>
                <a:cubicBezTo>
                  <a:pt x="755300" y="654490"/>
                  <a:pt x="750633" y="627813"/>
                  <a:pt x="757504" y="604911"/>
                </a:cubicBezTo>
                <a:cubicBezTo>
                  <a:pt x="764760" y="580724"/>
                  <a:pt x="776773" y="558217"/>
                  <a:pt x="785640" y="534573"/>
                </a:cubicBezTo>
                <a:cubicBezTo>
                  <a:pt x="790847" y="520689"/>
                  <a:pt x="795018" y="506438"/>
                  <a:pt x="799707" y="492370"/>
                </a:cubicBezTo>
                <a:cubicBezTo>
                  <a:pt x="790329" y="473613"/>
                  <a:pt x="791917" y="441185"/>
                  <a:pt x="771572" y="436099"/>
                </a:cubicBezTo>
                <a:cubicBezTo>
                  <a:pt x="755170" y="431998"/>
                  <a:pt x="754570" y="465578"/>
                  <a:pt x="743437" y="478302"/>
                </a:cubicBezTo>
                <a:cubicBezTo>
                  <a:pt x="721602" y="503256"/>
                  <a:pt x="673098" y="548640"/>
                  <a:pt x="673098" y="548640"/>
                </a:cubicBezTo>
                <a:cubicBezTo>
                  <a:pt x="677787" y="562708"/>
                  <a:pt x="675587" y="581580"/>
                  <a:pt x="687166" y="590843"/>
                </a:cubicBezTo>
                <a:cubicBezTo>
                  <a:pt x="725797" y="621747"/>
                  <a:pt x="853437" y="592688"/>
                  <a:pt x="870046" y="590843"/>
                </a:cubicBezTo>
                <a:cubicBezTo>
                  <a:pt x="879424" y="572086"/>
                  <a:pt x="895580" y="555382"/>
                  <a:pt x="898181" y="534573"/>
                </a:cubicBezTo>
                <a:cubicBezTo>
                  <a:pt x="902485" y="500141"/>
                  <a:pt x="882976" y="468165"/>
                  <a:pt x="855978" y="450166"/>
                </a:cubicBezTo>
                <a:cubicBezTo>
                  <a:pt x="838529" y="438533"/>
                  <a:pt x="818464" y="431409"/>
                  <a:pt x="799707" y="422031"/>
                </a:cubicBezTo>
                <a:cubicBezTo>
                  <a:pt x="784797" y="451852"/>
                  <a:pt x="740189" y="512279"/>
                  <a:pt x="785640" y="548640"/>
                </a:cubicBezTo>
                <a:cubicBezTo>
                  <a:pt x="800738" y="560718"/>
                  <a:pt x="823154" y="539262"/>
                  <a:pt x="841911" y="534573"/>
                </a:cubicBezTo>
                <a:cubicBezTo>
                  <a:pt x="837222" y="478302"/>
                  <a:pt x="834847" y="421790"/>
                  <a:pt x="827843" y="365760"/>
                </a:cubicBezTo>
                <a:cubicBezTo>
                  <a:pt x="825445" y="346575"/>
                  <a:pt x="825853" y="324587"/>
                  <a:pt x="813775" y="309490"/>
                </a:cubicBezTo>
                <a:cubicBezTo>
                  <a:pt x="804512" y="297911"/>
                  <a:pt x="785640" y="300111"/>
                  <a:pt x="771572" y="295422"/>
                </a:cubicBezTo>
                <a:cubicBezTo>
                  <a:pt x="743682" y="323312"/>
                  <a:pt x="704306" y="355331"/>
                  <a:pt x="687166" y="393896"/>
                </a:cubicBezTo>
                <a:cubicBezTo>
                  <a:pt x="675121" y="420997"/>
                  <a:pt x="668409" y="450167"/>
                  <a:pt x="659031" y="478302"/>
                </a:cubicBezTo>
                <a:cubicBezTo>
                  <a:pt x="668409" y="497059"/>
                  <a:pt x="667002" y="528812"/>
                  <a:pt x="687166" y="534573"/>
                </a:cubicBezTo>
                <a:cubicBezTo>
                  <a:pt x="821787" y="573036"/>
                  <a:pt x="738982" y="478654"/>
                  <a:pt x="729369" y="464234"/>
                </a:cubicBezTo>
                <a:cubicBezTo>
                  <a:pt x="701234" y="468923"/>
                  <a:pt x="672023" y="469282"/>
                  <a:pt x="644963" y="478302"/>
                </a:cubicBezTo>
                <a:cubicBezTo>
                  <a:pt x="607849" y="490673"/>
                  <a:pt x="602066" y="512620"/>
                  <a:pt x="574624" y="534573"/>
                </a:cubicBezTo>
                <a:cubicBezTo>
                  <a:pt x="561422" y="545135"/>
                  <a:pt x="546489" y="553330"/>
                  <a:pt x="532421" y="562708"/>
                </a:cubicBezTo>
                <a:cubicBezTo>
                  <a:pt x="523043" y="576776"/>
                  <a:pt x="492331" y="592956"/>
                  <a:pt x="504286" y="604911"/>
                </a:cubicBezTo>
                <a:cubicBezTo>
                  <a:pt x="535838" y="636463"/>
                  <a:pt x="679871" y="607581"/>
                  <a:pt x="701234" y="604911"/>
                </a:cubicBezTo>
                <a:cubicBezTo>
                  <a:pt x="710612" y="586154"/>
                  <a:pt x="727053" y="569483"/>
                  <a:pt x="729369" y="548640"/>
                </a:cubicBezTo>
                <a:cubicBezTo>
                  <a:pt x="729472" y="547712"/>
                  <a:pt x="706575" y="430042"/>
                  <a:pt x="701234" y="422031"/>
                </a:cubicBezTo>
                <a:cubicBezTo>
                  <a:pt x="691856" y="407963"/>
                  <a:pt x="673099" y="403274"/>
                  <a:pt x="659031" y="393896"/>
                </a:cubicBezTo>
                <a:cubicBezTo>
                  <a:pt x="649652" y="379828"/>
                  <a:pt x="647718" y="353375"/>
                  <a:pt x="630895" y="351693"/>
                </a:cubicBezTo>
                <a:cubicBezTo>
                  <a:pt x="530158" y="341619"/>
                  <a:pt x="527470" y="366154"/>
                  <a:pt x="490218" y="422031"/>
                </a:cubicBezTo>
                <a:cubicBezTo>
                  <a:pt x="475712" y="465550"/>
                  <a:pt x="462083" y="499127"/>
                  <a:pt x="462083" y="548640"/>
                </a:cubicBezTo>
                <a:cubicBezTo>
                  <a:pt x="462083" y="577163"/>
                  <a:pt x="471462" y="604911"/>
                  <a:pt x="476151" y="633046"/>
                </a:cubicBezTo>
                <a:cubicBezTo>
                  <a:pt x="537111" y="623668"/>
                  <a:pt x="600947" y="625655"/>
                  <a:pt x="659031" y="604911"/>
                </a:cubicBezTo>
                <a:cubicBezTo>
                  <a:pt x="672996" y="599924"/>
                  <a:pt x="673098" y="577537"/>
                  <a:pt x="673098" y="562708"/>
                </a:cubicBezTo>
                <a:cubicBezTo>
                  <a:pt x="673098" y="510914"/>
                  <a:pt x="673260" y="457765"/>
                  <a:pt x="659031" y="407963"/>
                </a:cubicBezTo>
                <a:cubicBezTo>
                  <a:pt x="653565" y="388834"/>
                  <a:pt x="632743" y="377697"/>
                  <a:pt x="616827" y="365760"/>
                </a:cubicBezTo>
                <a:cubicBezTo>
                  <a:pt x="563671" y="325893"/>
                  <a:pt x="556215" y="326799"/>
                  <a:pt x="504286" y="309490"/>
                </a:cubicBezTo>
                <a:cubicBezTo>
                  <a:pt x="490218" y="300111"/>
                  <a:pt x="478662" y="278038"/>
                  <a:pt x="462083" y="281354"/>
                </a:cubicBezTo>
                <a:cubicBezTo>
                  <a:pt x="445504" y="284670"/>
                  <a:pt x="434836" y="306673"/>
                  <a:pt x="433947" y="323557"/>
                </a:cubicBezTo>
                <a:cubicBezTo>
                  <a:pt x="429996" y="398627"/>
                  <a:pt x="443326" y="473612"/>
                  <a:pt x="448015" y="548640"/>
                </a:cubicBezTo>
                <a:cubicBezTo>
                  <a:pt x="485529" y="539262"/>
                  <a:pt x="527399" y="540400"/>
                  <a:pt x="560557" y="520505"/>
                </a:cubicBezTo>
                <a:cubicBezTo>
                  <a:pt x="587030" y="504621"/>
                  <a:pt x="598666" y="414365"/>
                  <a:pt x="602760" y="393896"/>
                </a:cubicBezTo>
                <a:cubicBezTo>
                  <a:pt x="584055" y="325311"/>
                  <a:pt x="602089" y="214216"/>
                  <a:pt x="504286" y="225083"/>
                </a:cubicBezTo>
                <a:cubicBezTo>
                  <a:pt x="479188" y="227872"/>
                  <a:pt x="457393" y="243840"/>
                  <a:pt x="433947" y="253219"/>
                </a:cubicBezTo>
                <a:cubicBezTo>
                  <a:pt x="424569" y="276665"/>
                  <a:pt x="411596" y="298976"/>
                  <a:pt x="405812" y="323557"/>
                </a:cubicBezTo>
                <a:cubicBezTo>
                  <a:pt x="392746" y="379088"/>
                  <a:pt x="377677" y="492370"/>
                  <a:pt x="377677" y="492370"/>
                </a:cubicBezTo>
                <a:cubicBezTo>
                  <a:pt x="387965" y="646697"/>
                  <a:pt x="328247" y="758898"/>
                  <a:pt x="462083" y="675250"/>
                </a:cubicBezTo>
                <a:cubicBezTo>
                  <a:pt x="478954" y="664706"/>
                  <a:pt x="490218" y="647114"/>
                  <a:pt x="504286" y="633046"/>
                </a:cubicBezTo>
                <a:cubicBezTo>
                  <a:pt x="513228" y="610690"/>
                  <a:pt x="546489" y="536724"/>
                  <a:pt x="546489" y="506437"/>
                </a:cubicBezTo>
                <a:cubicBezTo>
                  <a:pt x="546489" y="473279"/>
                  <a:pt x="537110" y="440788"/>
                  <a:pt x="532421" y="407963"/>
                </a:cubicBezTo>
                <a:cubicBezTo>
                  <a:pt x="490218" y="417342"/>
                  <a:pt x="445065" y="417982"/>
                  <a:pt x="405812" y="436099"/>
                </a:cubicBezTo>
                <a:cubicBezTo>
                  <a:pt x="372962" y="451261"/>
                  <a:pt x="341708" y="504120"/>
                  <a:pt x="321406" y="534573"/>
                </a:cubicBezTo>
                <a:cubicBezTo>
                  <a:pt x="330784" y="553330"/>
                  <a:pt x="334713" y="576015"/>
                  <a:pt x="349541" y="590843"/>
                </a:cubicBezTo>
                <a:cubicBezTo>
                  <a:pt x="360026" y="601328"/>
                  <a:pt x="378481" y="598279"/>
                  <a:pt x="391744" y="604911"/>
                </a:cubicBezTo>
                <a:cubicBezTo>
                  <a:pt x="406866" y="612472"/>
                  <a:pt x="419879" y="623668"/>
                  <a:pt x="433947" y="633046"/>
                </a:cubicBezTo>
                <a:cubicBezTo>
                  <a:pt x="523122" y="597377"/>
                  <a:pt x="553304" y="611436"/>
                  <a:pt x="490218" y="464234"/>
                </a:cubicBezTo>
                <a:cubicBezTo>
                  <a:pt x="483558" y="448694"/>
                  <a:pt x="472645" y="493235"/>
                  <a:pt x="462083" y="506437"/>
                </a:cubicBezTo>
                <a:cubicBezTo>
                  <a:pt x="453797" y="516794"/>
                  <a:pt x="443326" y="525194"/>
                  <a:pt x="433947" y="534573"/>
                </a:cubicBezTo>
                <a:cubicBezTo>
                  <a:pt x="413720" y="595256"/>
                  <a:pt x="388070" y="648945"/>
                  <a:pt x="448015" y="717453"/>
                </a:cubicBezTo>
                <a:cubicBezTo>
                  <a:pt x="464644" y="736457"/>
                  <a:pt x="494908" y="698696"/>
                  <a:pt x="518354" y="689317"/>
                </a:cubicBezTo>
                <a:cubicBezTo>
                  <a:pt x="595595" y="573455"/>
                  <a:pt x="578818" y="638464"/>
                  <a:pt x="560557" y="492370"/>
                </a:cubicBezTo>
                <a:cubicBezTo>
                  <a:pt x="504600" y="503561"/>
                  <a:pt x="435765" y="492956"/>
                  <a:pt x="504286" y="590843"/>
                </a:cubicBezTo>
                <a:cubicBezTo>
                  <a:pt x="523677" y="618545"/>
                  <a:pt x="588692" y="647114"/>
                  <a:pt x="588692" y="647114"/>
                </a:cubicBezTo>
                <a:cubicBezTo>
                  <a:pt x="612138" y="642425"/>
                  <a:pt x="642124" y="649953"/>
                  <a:pt x="659031" y="633046"/>
                </a:cubicBezTo>
                <a:cubicBezTo>
                  <a:pt x="675938" y="616139"/>
                  <a:pt x="667911" y="586049"/>
                  <a:pt x="673098" y="562708"/>
                </a:cubicBezTo>
                <a:cubicBezTo>
                  <a:pt x="701082" y="436778"/>
                  <a:pt x="673663" y="587451"/>
                  <a:pt x="701234" y="422031"/>
                </a:cubicBezTo>
                <a:cubicBezTo>
                  <a:pt x="679222" y="355998"/>
                  <a:pt x="673098" y="317974"/>
                  <a:pt x="673098" y="506437"/>
                </a:cubicBezTo>
                <a:cubicBezTo>
                  <a:pt x="673098" y="534960"/>
                  <a:pt x="682477" y="562708"/>
                  <a:pt x="687166" y="590843"/>
                </a:cubicBezTo>
                <a:cubicBezTo>
                  <a:pt x="757504" y="581465"/>
                  <a:pt x="827329" y="558772"/>
                  <a:pt x="898181" y="562708"/>
                </a:cubicBezTo>
                <a:cubicBezTo>
                  <a:pt x="926970" y="564307"/>
                  <a:pt x="950908" y="633025"/>
                  <a:pt x="968520" y="647114"/>
                </a:cubicBezTo>
                <a:cubicBezTo>
                  <a:pt x="980099" y="656377"/>
                  <a:pt x="996655" y="656493"/>
                  <a:pt x="1010723" y="661182"/>
                </a:cubicBezTo>
                <a:cubicBezTo>
                  <a:pt x="1015412" y="614290"/>
                  <a:pt x="1006227" y="563821"/>
                  <a:pt x="1024791" y="520505"/>
                </a:cubicBezTo>
                <a:cubicBezTo>
                  <a:pt x="1031451" y="504965"/>
                  <a:pt x="1038858" y="572086"/>
                  <a:pt x="1052926" y="562708"/>
                </a:cubicBezTo>
                <a:cubicBezTo>
                  <a:pt x="1072821" y="549445"/>
                  <a:pt x="1062305" y="515816"/>
                  <a:pt x="1066994" y="492370"/>
                </a:cubicBezTo>
                <a:cubicBezTo>
                  <a:pt x="1062305" y="431410"/>
                  <a:pt x="1064917" y="369443"/>
                  <a:pt x="1052926" y="309490"/>
                </a:cubicBezTo>
                <a:cubicBezTo>
                  <a:pt x="1050325" y="296484"/>
                  <a:pt x="1038054" y="281354"/>
                  <a:pt x="1024791" y="281354"/>
                </a:cubicBezTo>
                <a:cubicBezTo>
                  <a:pt x="1007883" y="281354"/>
                  <a:pt x="996655" y="300111"/>
                  <a:pt x="982587" y="309490"/>
                </a:cubicBezTo>
                <a:cubicBezTo>
                  <a:pt x="973209" y="290733"/>
                  <a:pt x="974347" y="259851"/>
                  <a:pt x="954452" y="253219"/>
                </a:cubicBezTo>
                <a:cubicBezTo>
                  <a:pt x="922996" y="242733"/>
                  <a:pt x="879424" y="243840"/>
                  <a:pt x="855978" y="267286"/>
                </a:cubicBezTo>
                <a:cubicBezTo>
                  <a:pt x="839071" y="284193"/>
                  <a:pt x="902871" y="276665"/>
                  <a:pt x="926317" y="281354"/>
                </a:cubicBezTo>
                <a:cubicBezTo>
                  <a:pt x="949763" y="276665"/>
                  <a:pt x="983392" y="287181"/>
                  <a:pt x="996655" y="267286"/>
                </a:cubicBezTo>
                <a:cubicBezTo>
                  <a:pt x="1006033" y="253218"/>
                  <a:pt x="971359" y="239151"/>
                  <a:pt x="954452" y="239151"/>
                </a:cubicBezTo>
                <a:cubicBezTo>
                  <a:pt x="883491" y="239151"/>
                  <a:pt x="813775" y="257908"/>
                  <a:pt x="743437" y="267286"/>
                </a:cubicBezTo>
                <a:cubicBezTo>
                  <a:pt x="729961" y="321190"/>
                  <a:pt x="703315" y="400014"/>
                  <a:pt x="743437" y="450166"/>
                </a:cubicBezTo>
                <a:cubicBezTo>
                  <a:pt x="758084" y="468474"/>
                  <a:pt x="770630" y="411908"/>
                  <a:pt x="785640" y="393896"/>
                </a:cubicBezTo>
                <a:cubicBezTo>
                  <a:pt x="839344" y="329451"/>
                  <a:pt x="790862" y="411585"/>
                  <a:pt x="841911" y="309490"/>
                </a:cubicBezTo>
                <a:cubicBezTo>
                  <a:pt x="832532" y="295422"/>
                  <a:pt x="827843" y="276665"/>
                  <a:pt x="813775" y="267286"/>
                </a:cubicBezTo>
                <a:cubicBezTo>
                  <a:pt x="761601" y="232503"/>
                  <a:pt x="673433" y="271901"/>
                  <a:pt x="630895" y="281354"/>
                </a:cubicBezTo>
                <a:cubicBezTo>
                  <a:pt x="640274" y="337625"/>
                  <a:pt x="630728" y="400635"/>
                  <a:pt x="659031" y="450166"/>
                </a:cubicBezTo>
                <a:cubicBezTo>
                  <a:pt x="671560" y="472091"/>
                  <a:pt x="684880" y="404976"/>
                  <a:pt x="687166" y="379828"/>
                </a:cubicBezTo>
                <a:cubicBezTo>
                  <a:pt x="693936" y="305358"/>
                  <a:pt x="682563" y="304888"/>
                  <a:pt x="644963" y="267286"/>
                </a:cubicBezTo>
                <a:cubicBezTo>
                  <a:pt x="626871" y="285378"/>
                  <a:pt x="579040" y="317124"/>
                  <a:pt x="630895" y="351693"/>
                </a:cubicBezTo>
                <a:cubicBezTo>
                  <a:pt x="641931" y="359050"/>
                  <a:pt x="649652" y="332936"/>
                  <a:pt x="659031" y="323557"/>
                </a:cubicBezTo>
                <a:cubicBezTo>
                  <a:pt x="663720" y="304800"/>
                  <a:pt x="673098" y="286620"/>
                  <a:pt x="673098" y="267286"/>
                </a:cubicBezTo>
                <a:cubicBezTo>
                  <a:pt x="673098" y="147013"/>
                  <a:pt x="462097" y="236668"/>
                  <a:pt x="419880" y="239151"/>
                </a:cubicBezTo>
                <a:cubicBezTo>
                  <a:pt x="382998" y="276033"/>
                  <a:pt x="350031" y="305893"/>
                  <a:pt x="321406" y="351693"/>
                </a:cubicBezTo>
                <a:cubicBezTo>
                  <a:pt x="313547" y="364268"/>
                  <a:pt x="312027" y="379828"/>
                  <a:pt x="307338" y="393896"/>
                </a:cubicBezTo>
                <a:cubicBezTo>
                  <a:pt x="302649" y="422031"/>
                  <a:pt x="273102" y="458133"/>
                  <a:pt x="293271" y="478302"/>
                </a:cubicBezTo>
                <a:cubicBezTo>
                  <a:pt x="314210" y="499241"/>
                  <a:pt x="397778" y="363743"/>
                  <a:pt x="321406" y="478302"/>
                </a:cubicBezTo>
                <a:cubicBezTo>
                  <a:pt x="316717" y="501748"/>
                  <a:pt x="313137" y="525444"/>
                  <a:pt x="307338" y="548640"/>
                </a:cubicBezTo>
                <a:cubicBezTo>
                  <a:pt x="303742" y="563026"/>
                  <a:pt x="292400" y="576040"/>
                  <a:pt x="293271" y="590843"/>
                </a:cubicBezTo>
                <a:cubicBezTo>
                  <a:pt x="297165" y="657044"/>
                  <a:pt x="312028" y="722142"/>
                  <a:pt x="321406" y="787791"/>
                </a:cubicBezTo>
                <a:cubicBezTo>
                  <a:pt x="349541" y="778413"/>
                  <a:pt x="397874" y="788231"/>
                  <a:pt x="405812" y="759656"/>
                </a:cubicBezTo>
                <a:cubicBezTo>
                  <a:pt x="448806" y="604875"/>
                  <a:pt x="420372" y="577515"/>
                  <a:pt x="363609" y="492370"/>
                </a:cubicBezTo>
                <a:cubicBezTo>
                  <a:pt x="358920" y="473613"/>
                  <a:pt x="367883" y="442213"/>
                  <a:pt x="349541" y="436099"/>
                </a:cubicBezTo>
                <a:cubicBezTo>
                  <a:pt x="333501" y="430752"/>
                  <a:pt x="328066" y="462762"/>
                  <a:pt x="321406" y="478302"/>
                </a:cubicBezTo>
                <a:cubicBezTo>
                  <a:pt x="308468" y="508491"/>
                  <a:pt x="298643" y="594804"/>
                  <a:pt x="293271" y="618979"/>
                </a:cubicBezTo>
                <a:cubicBezTo>
                  <a:pt x="290054" y="633455"/>
                  <a:pt x="283892" y="647114"/>
                  <a:pt x="279203" y="661182"/>
                </a:cubicBezTo>
                <a:cubicBezTo>
                  <a:pt x="283892" y="675250"/>
                  <a:pt x="278442" y="703385"/>
                  <a:pt x="293271" y="703385"/>
                </a:cubicBezTo>
                <a:cubicBezTo>
                  <a:pt x="320614" y="703385"/>
                  <a:pt x="341360" y="677075"/>
                  <a:pt x="363609" y="661182"/>
                </a:cubicBezTo>
                <a:cubicBezTo>
                  <a:pt x="374402" y="653473"/>
                  <a:pt x="401123" y="642425"/>
                  <a:pt x="391744" y="633046"/>
                </a:cubicBezTo>
                <a:cubicBezTo>
                  <a:pt x="381259" y="622561"/>
                  <a:pt x="363609" y="642425"/>
                  <a:pt x="349541" y="647114"/>
                </a:cubicBezTo>
                <a:cubicBezTo>
                  <a:pt x="312027" y="642425"/>
                  <a:pt x="253907" y="666860"/>
                  <a:pt x="237000" y="633046"/>
                </a:cubicBezTo>
                <a:cubicBezTo>
                  <a:pt x="226150" y="611346"/>
                  <a:pt x="224401" y="451804"/>
                  <a:pt x="279203" y="407963"/>
                </a:cubicBezTo>
                <a:cubicBezTo>
                  <a:pt x="290782" y="398700"/>
                  <a:pt x="307338" y="398585"/>
                  <a:pt x="321406" y="393896"/>
                </a:cubicBezTo>
                <a:cubicBezTo>
                  <a:pt x="312028" y="370450"/>
                  <a:pt x="302138" y="347202"/>
                  <a:pt x="293271" y="323557"/>
                </a:cubicBezTo>
                <a:cubicBezTo>
                  <a:pt x="288064" y="309672"/>
                  <a:pt x="279203" y="296183"/>
                  <a:pt x="279203" y="281354"/>
                </a:cubicBezTo>
                <a:cubicBezTo>
                  <a:pt x="279203" y="252831"/>
                  <a:pt x="271805" y="215731"/>
                  <a:pt x="293271" y="196948"/>
                </a:cubicBezTo>
                <a:cubicBezTo>
                  <a:pt x="318225" y="175113"/>
                  <a:pt x="359230" y="189383"/>
                  <a:pt x="391744" y="182880"/>
                </a:cubicBezTo>
                <a:cubicBezTo>
                  <a:pt x="429662" y="175296"/>
                  <a:pt x="504286" y="154745"/>
                  <a:pt x="504286" y="154745"/>
                </a:cubicBezTo>
                <a:cubicBezTo>
                  <a:pt x="509902" y="155868"/>
                  <a:pt x="616219" y="155961"/>
                  <a:pt x="588692" y="211016"/>
                </a:cubicBezTo>
                <a:cubicBezTo>
                  <a:pt x="582060" y="224279"/>
                  <a:pt x="560557" y="220394"/>
                  <a:pt x="546489" y="225083"/>
                </a:cubicBezTo>
                <a:cubicBezTo>
                  <a:pt x="667437" y="144452"/>
                  <a:pt x="514410" y="241123"/>
                  <a:pt x="630895" y="182880"/>
                </a:cubicBezTo>
                <a:cubicBezTo>
                  <a:pt x="646017" y="175319"/>
                  <a:pt x="659030" y="164123"/>
                  <a:pt x="673098" y="154745"/>
                </a:cubicBezTo>
                <a:cubicBezTo>
                  <a:pt x="724680" y="159434"/>
                  <a:pt x="780033" y="148892"/>
                  <a:pt x="827843" y="168813"/>
                </a:cubicBezTo>
                <a:cubicBezTo>
                  <a:pt x="845690" y="176249"/>
                  <a:pt x="836355" y="206564"/>
                  <a:pt x="841911" y="225083"/>
                </a:cubicBezTo>
                <a:cubicBezTo>
                  <a:pt x="850433" y="253490"/>
                  <a:pt x="870046" y="309490"/>
                  <a:pt x="870046" y="309490"/>
                </a:cubicBezTo>
                <a:cubicBezTo>
                  <a:pt x="936205" y="287436"/>
                  <a:pt x="898481" y="289915"/>
                  <a:pt x="982587" y="323557"/>
                </a:cubicBezTo>
                <a:cubicBezTo>
                  <a:pt x="1022439" y="443111"/>
                  <a:pt x="966859" y="318314"/>
                  <a:pt x="1024791" y="337625"/>
                </a:cubicBezTo>
                <a:cubicBezTo>
                  <a:pt x="1063059" y="350381"/>
                  <a:pt x="1090440" y="384517"/>
                  <a:pt x="1123264" y="407963"/>
                </a:cubicBezTo>
                <a:cubicBezTo>
                  <a:pt x="1118575" y="450166"/>
                  <a:pt x="1120370" y="493606"/>
                  <a:pt x="1109197" y="534573"/>
                </a:cubicBezTo>
                <a:cubicBezTo>
                  <a:pt x="1105707" y="547369"/>
                  <a:pt x="1069198" y="556777"/>
                  <a:pt x="1081061" y="562708"/>
                </a:cubicBezTo>
                <a:cubicBezTo>
                  <a:pt x="1098354" y="571354"/>
                  <a:pt x="1118575" y="553329"/>
                  <a:pt x="1137332" y="548640"/>
                </a:cubicBezTo>
                <a:cubicBezTo>
                  <a:pt x="1160778" y="534572"/>
                  <a:pt x="1186911" y="524231"/>
                  <a:pt x="1207671" y="506437"/>
                </a:cubicBezTo>
                <a:cubicBezTo>
                  <a:pt x="1220508" y="495434"/>
                  <a:pt x="1218899" y="464234"/>
                  <a:pt x="1235806" y="464234"/>
                </a:cubicBezTo>
                <a:cubicBezTo>
                  <a:pt x="1250635" y="464234"/>
                  <a:pt x="1244033" y="492807"/>
                  <a:pt x="1249874" y="506437"/>
                </a:cubicBezTo>
                <a:cubicBezTo>
                  <a:pt x="1258135" y="525712"/>
                  <a:pt x="1263180" y="547879"/>
                  <a:pt x="1278009" y="562708"/>
                </a:cubicBezTo>
                <a:cubicBezTo>
                  <a:pt x="1288494" y="573194"/>
                  <a:pt x="1306949" y="570144"/>
                  <a:pt x="1320212" y="576776"/>
                </a:cubicBezTo>
                <a:cubicBezTo>
                  <a:pt x="1335334" y="584337"/>
                  <a:pt x="1348347" y="595533"/>
                  <a:pt x="1362415" y="604911"/>
                </a:cubicBezTo>
                <a:cubicBezTo>
                  <a:pt x="1397120" y="570207"/>
                  <a:pt x="1439420" y="544306"/>
                  <a:pt x="1362415" y="478302"/>
                </a:cubicBezTo>
                <a:cubicBezTo>
                  <a:pt x="1344261" y="462741"/>
                  <a:pt x="1315523" y="487681"/>
                  <a:pt x="1292077" y="492370"/>
                </a:cubicBezTo>
                <a:cubicBezTo>
                  <a:pt x="1279040" y="501061"/>
                  <a:pt x="1218819" y="528733"/>
                  <a:pt x="1235806" y="562708"/>
                </a:cubicBezTo>
                <a:cubicBezTo>
                  <a:pt x="1242437" y="575971"/>
                  <a:pt x="1263941" y="572087"/>
                  <a:pt x="1278009" y="576776"/>
                </a:cubicBezTo>
                <a:cubicBezTo>
                  <a:pt x="1268631" y="567397"/>
                  <a:pt x="1263137" y="548640"/>
                  <a:pt x="1249874" y="548640"/>
                </a:cubicBezTo>
                <a:cubicBezTo>
                  <a:pt x="1232967" y="548640"/>
                  <a:pt x="1213950" y="561078"/>
                  <a:pt x="1207671" y="576776"/>
                </a:cubicBezTo>
                <a:cubicBezTo>
                  <a:pt x="1202164" y="590544"/>
                  <a:pt x="1221738" y="633808"/>
                  <a:pt x="1221738" y="618979"/>
                </a:cubicBezTo>
                <a:cubicBezTo>
                  <a:pt x="1221738" y="599645"/>
                  <a:pt x="1212360" y="581465"/>
                  <a:pt x="1207671" y="562708"/>
                </a:cubicBezTo>
                <a:cubicBezTo>
                  <a:pt x="1184224" y="633048"/>
                  <a:pt x="1146711" y="670560"/>
                  <a:pt x="1221738" y="633046"/>
                </a:cubicBezTo>
                <a:cubicBezTo>
                  <a:pt x="1236860" y="625485"/>
                  <a:pt x="1249873" y="614289"/>
                  <a:pt x="1263941" y="604911"/>
                </a:cubicBezTo>
                <a:cubicBezTo>
                  <a:pt x="1254563" y="590843"/>
                  <a:pt x="1252385" y="559392"/>
                  <a:pt x="1235806" y="562708"/>
                </a:cubicBezTo>
                <a:cubicBezTo>
                  <a:pt x="1212815" y="567306"/>
                  <a:pt x="1205236" y="598622"/>
                  <a:pt x="1193603" y="618979"/>
                </a:cubicBezTo>
                <a:cubicBezTo>
                  <a:pt x="1186246" y="631854"/>
                  <a:pt x="1167197" y="652957"/>
                  <a:pt x="1179535" y="661182"/>
                </a:cubicBezTo>
                <a:cubicBezTo>
                  <a:pt x="1195622" y="671907"/>
                  <a:pt x="1217049" y="651803"/>
                  <a:pt x="1235806" y="647114"/>
                </a:cubicBezTo>
                <a:cubicBezTo>
                  <a:pt x="1240495" y="633046"/>
                  <a:pt x="1264588" y="606750"/>
                  <a:pt x="1249874" y="604911"/>
                </a:cubicBezTo>
                <a:cubicBezTo>
                  <a:pt x="1169527" y="594867"/>
                  <a:pt x="1134689" y="625429"/>
                  <a:pt x="1081061" y="661182"/>
                </a:cubicBezTo>
                <a:cubicBezTo>
                  <a:pt x="1071683" y="675250"/>
                  <a:pt x="1049610" y="686806"/>
                  <a:pt x="1052926" y="703385"/>
                </a:cubicBezTo>
                <a:cubicBezTo>
                  <a:pt x="1056242" y="719964"/>
                  <a:pt x="1078291" y="729989"/>
                  <a:pt x="1095129" y="731520"/>
                </a:cubicBezTo>
                <a:cubicBezTo>
                  <a:pt x="1132780" y="734943"/>
                  <a:pt x="1170157" y="722142"/>
                  <a:pt x="1207671" y="717453"/>
                </a:cubicBezTo>
                <a:cubicBezTo>
                  <a:pt x="1212360" y="670561"/>
                  <a:pt x="1221738" y="623902"/>
                  <a:pt x="1221738" y="576776"/>
                </a:cubicBezTo>
                <a:cubicBezTo>
                  <a:pt x="1221738" y="543618"/>
                  <a:pt x="1236104" y="495362"/>
                  <a:pt x="1207671" y="478302"/>
                </a:cubicBezTo>
                <a:cubicBezTo>
                  <a:pt x="1171259" y="456455"/>
                  <a:pt x="1123264" y="487681"/>
                  <a:pt x="1081061" y="492370"/>
                </a:cubicBezTo>
                <a:cubicBezTo>
                  <a:pt x="1076372" y="506438"/>
                  <a:pt x="1066994" y="519744"/>
                  <a:pt x="1066994" y="534573"/>
                </a:cubicBezTo>
                <a:cubicBezTo>
                  <a:pt x="1066994" y="553907"/>
                  <a:pt x="1067390" y="577172"/>
                  <a:pt x="1081061" y="590843"/>
                </a:cubicBezTo>
                <a:cubicBezTo>
                  <a:pt x="1094732" y="604514"/>
                  <a:pt x="1118742" y="599599"/>
                  <a:pt x="1137332" y="604911"/>
                </a:cubicBezTo>
                <a:cubicBezTo>
                  <a:pt x="1151590" y="608985"/>
                  <a:pt x="1165467" y="614290"/>
                  <a:pt x="1179535" y="618979"/>
                </a:cubicBezTo>
                <a:cubicBezTo>
                  <a:pt x="1207670" y="614290"/>
                  <a:pt x="1240731" y="621490"/>
                  <a:pt x="1263941" y="604911"/>
                </a:cubicBezTo>
                <a:cubicBezTo>
                  <a:pt x="1279674" y="593673"/>
                  <a:pt x="1279386" y="567925"/>
                  <a:pt x="1278009" y="548640"/>
                </a:cubicBezTo>
                <a:cubicBezTo>
                  <a:pt x="1268552" y="416236"/>
                  <a:pt x="1277787" y="435875"/>
                  <a:pt x="1221738" y="379828"/>
                </a:cubicBezTo>
                <a:cubicBezTo>
                  <a:pt x="1198292" y="384517"/>
                  <a:pt x="1158961" y="371213"/>
                  <a:pt x="1151400" y="393896"/>
                </a:cubicBezTo>
                <a:cubicBezTo>
                  <a:pt x="1126419" y="468839"/>
                  <a:pt x="1236300" y="472774"/>
                  <a:pt x="1263941" y="478302"/>
                </a:cubicBezTo>
                <a:cubicBezTo>
                  <a:pt x="1292076" y="473613"/>
                  <a:pt x="1333230" y="488422"/>
                  <a:pt x="1348347" y="464234"/>
                </a:cubicBezTo>
                <a:cubicBezTo>
                  <a:pt x="1360788" y="444328"/>
                  <a:pt x="1337937" y="344752"/>
                  <a:pt x="1306144" y="323557"/>
                </a:cubicBezTo>
                <a:cubicBezTo>
                  <a:pt x="1290057" y="312833"/>
                  <a:pt x="1268353" y="315176"/>
                  <a:pt x="1249874" y="309490"/>
                </a:cubicBezTo>
                <a:cubicBezTo>
                  <a:pt x="1207355" y="296407"/>
                  <a:pt x="1123264" y="267286"/>
                  <a:pt x="1123264" y="267286"/>
                </a:cubicBezTo>
                <a:cubicBezTo>
                  <a:pt x="1117647" y="268409"/>
                  <a:pt x="1011331" y="268502"/>
                  <a:pt x="1038858" y="323557"/>
                </a:cubicBezTo>
                <a:cubicBezTo>
                  <a:pt x="1045489" y="336820"/>
                  <a:pt x="1066993" y="332936"/>
                  <a:pt x="1081061" y="337625"/>
                </a:cubicBezTo>
                <a:cubicBezTo>
                  <a:pt x="1090440" y="318868"/>
                  <a:pt x="1109197" y="302325"/>
                  <a:pt x="1109197" y="281354"/>
                </a:cubicBezTo>
                <a:cubicBezTo>
                  <a:pt x="1109197" y="268091"/>
                  <a:pt x="1094222" y="254864"/>
                  <a:pt x="1081061" y="253219"/>
                </a:cubicBezTo>
                <a:cubicBezTo>
                  <a:pt x="1052758" y="249681"/>
                  <a:pt x="1024790" y="262597"/>
                  <a:pt x="996655" y="267286"/>
                </a:cubicBezTo>
                <a:cubicBezTo>
                  <a:pt x="968520" y="276665"/>
                  <a:pt x="941503" y="290546"/>
                  <a:pt x="912249" y="295422"/>
                </a:cubicBezTo>
                <a:cubicBezTo>
                  <a:pt x="884114" y="300111"/>
                  <a:pt x="855403" y="302141"/>
                  <a:pt x="827843" y="309490"/>
                </a:cubicBezTo>
                <a:cubicBezTo>
                  <a:pt x="784859" y="320952"/>
                  <a:pt x="701234" y="351693"/>
                  <a:pt x="701234" y="351693"/>
                </a:cubicBezTo>
                <a:cubicBezTo>
                  <a:pt x="691855" y="361071"/>
                  <a:pt x="668904" y="367245"/>
                  <a:pt x="673098" y="379828"/>
                </a:cubicBezTo>
                <a:cubicBezTo>
                  <a:pt x="677787" y="393896"/>
                  <a:pt x="700915" y="390300"/>
                  <a:pt x="715301" y="393896"/>
                </a:cubicBezTo>
                <a:cubicBezTo>
                  <a:pt x="738498" y="399695"/>
                  <a:pt x="762194" y="403274"/>
                  <a:pt x="785640" y="407963"/>
                </a:cubicBezTo>
                <a:cubicBezTo>
                  <a:pt x="823154" y="403274"/>
                  <a:pt x="879424" y="426720"/>
                  <a:pt x="898181" y="393896"/>
                </a:cubicBezTo>
                <a:cubicBezTo>
                  <a:pt x="943042" y="315391"/>
                  <a:pt x="753207" y="284146"/>
                  <a:pt x="743437" y="281354"/>
                </a:cubicBezTo>
                <a:cubicBezTo>
                  <a:pt x="585759" y="303880"/>
                  <a:pt x="555397" y="248301"/>
                  <a:pt x="532421" y="351693"/>
                </a:cubicBezTo>
                <a:cubicBezTo>
                  <a:pt x="526233" y="379537"/>
                  <a:pt x="523043" y="407964"/>
                  <a:pt x="518354" y="436099"/>
                </a:cubicBezTo>
                <a:cubicBezTo>
                  <a:pt x="523043" y="450167"/>
                  <a:pt x="517880" y="475394"/>
                  <a:pt x="532421" y="478302"/>
                </a:cubicBezTo>
                <a:cubicBezTo>
                  <a:pt x="552985" y="482415"/>
                  <a:pt x="570360" y="460350"/>
                  <a:pt x="588692" y="450166"/>
                </a:cubicBezTo>
                <a:cubicBezTo>
                  <a:pt x="596927" y="445591"/>
                  <a:pt x="683646" y="394484"/>
                  <a:pt x="701234" y="379828"/>
                </a:cubicBezTo>
                <a:cubicBezTo>
                  <a:pt x="716518" y="367092"/>
                  <a:pt x="729369" y="351693"/>
                  <a:pt x="743437" y="337625"/>
                </a:cubicBezTo>
                <a:cubicBezTo>
                  <a:pt x="738748" y="304800"/>
                  <a:pt x="761317" y="248026"/>
                  <a:pt x="729369" y="239151"/>
                </a:cubicBezTo>
                <a:cubicBezTo>
                  <a:pt x="678887" y="225128"/>
                  <a:pt x="507276" y="243044"/>
                  <a:pt x="433947" y="295422"/>
                </a:cubicBezTo>
                <a:cubicBezTo>
                  <a:pt x="417758" y="306986"/>
                  <a:pt x="407028" y="324889"/>
                  <a:pt x="391744" y="337625"/>
                </a:cubicBezTo>
                <a:cubicBezTo>
                  <a:pt x="378756" y="348449"/>
                  <a:pt x="363609" y="356382"/>
                  <a:pt x="349541" y="365760"/>
                </a:cubicBezTo>
                <a:cubicBezTo>
                  <a:pt x="344852" y="379828"/>
                  <a:pt x="334131" y="393195"/>
                  <a:pt x="335474" y="407963"/>
                </a:cubicBezTo>
                <a:cubicBezTo>
                  <a:pt x="341746" y="476956"/>
                  <a:pt x="349997" y="525498"/>
                  <a:pt x="405812" y="562708"/>
                </a:cubicBezTo>
                <a:cubicBezTo>
                  <a:pt x="418150" y="570933"/>
                  <a:pt x="433947" y="572087"/>
                  <a:pt x="448015" y="576776"/>
                </a:cubicBezTo>
                <a:cubicBezTo>
                  <a:pt x="480595" y="522476"/>
                  <a:pt x="507679" y="481410"/>
                  <a:pt x="532421" y="422031"/>
                </a:cubicBezTo>
                <a:cubicBezTo>
                  <a:pt x="543828" y="394655"/>
                  <a:pt x="551178" y="365760"/>
                  <a:pt x="560557" y="337625"/>
                </a:cubicBezTo>
                <a:cubicBezTo>
                  <a:pt x="577947" y="198499"/>
                  <a:pt x="587431" y="205975"/>
                  <a:pt x="546489" y="42203"/>
                </a:cubicBezTo>
                <a:cubicBezTo>
                  <a:pt x="542388" y="25801"/>
                  <a:pt x="527732" y="14068"/>
                  <a:pt x="518354" y="0"/>
                </a:cubicBezTo>
                <a:cubicBezTo>
                  <a:pt x="494908" y="14068"/>
                  <a:pt x="468339" y="23912"/>
                  <a:pt x="448015" y="42203"/>
                </a:cubicBezTo>
                <a:cubicBezTo>
                  <a:pt x="408638" y="77643"/>
                  <a:pt x="321575" y="206130"/>
                  <a:pt x="293271" y="239151"/>
                </a:cubicBezTo>
                <a:cubicBezTo>
                  <a:pt x="183914" y="366733"/>
                  <a:pt x="222165" y="283679"/>
                  <a:pt x="110391" y="436099"/>
                </a:cubicBezTo>
                <a:cubicBezTo>
                  <a:pt x="88034" y="466586"/>
                  <a:pt x="72877" y="501748"/>
                  <a:pt x="54120" y="534573"/>
                </a:cubicBezTo>
                <a:cubicBezTo>
                  <a:pt x="19707" y="689426"/>
                  <a:pt x="0" y="724152"/>
                  <a:pt x="40052" y="914400"/>
                </a:cubicBezTo>
                <a:cubicBezTo>
                  <a:pt x="43107" y="928911"/>
                  <a:pt x="68187" y="923779"/>
                  <a:pt x="82255" y="928468"/>
                </a:cubicBezTo>
                <a:cubicBezTo>
                  <a:pt x="271911" y="852605"/>
                  <a:pt x="213414" y="906821"/>
                  <a:pt x="335474" y="703385"/>
                </a:cubicBezTo>
                <a:cubicBezTo>
                  <a:pt x="349542" y="679939"/>
                  <a:pt x="366363" y="657938"/>
                  <a:pt x="377677" y="633046"/>
                </a:cubicBezTo>
                <a:cubicBezTo>
                  <a:pt x="389949" y="606047"/>
                  <a:pt x="405812" y="548640"/>
                  <a:pt x="405812" y="548640"/>
                </a:cubicBezTo>
                <a:cubicBezTo>
                  <a:pt x="401123" y="534572"/>
                  <a:pt x="388836" y="520978"/>
                  <a:pt x="391744" y="506437"/>
                </a:cubicBezTo>
                <a:cubicBezTo>
                  <a:pt x="401399" y="458161"/>
                  <a:pt x="464848" y="493292"/>
                  <a:pt x="377677" y="464234"/>
                </a:cubicBezTo>
                <a:cubicBezTo>
                  <a:pt x="387055" y="445477"/>
                  <a:pt x="392387" y="424073"/>
                  <a:pt x="405812" y="407963"/>
                </a:cubicBezTo>
                <a:cubicBezTo>
                  <a:pt x="416636" y="394975"/>
                  <a:pt x="458159" y="366302"/>
                  <a:pt x="448015" y="379828"/>
                </a:cubicBezTo>
                <a:cubicBezTo>
                  <a:pt x="424141" y="411660"/>
                  <a:pt x="391744" y="436099"/>
                  <a:pt x="363609" y="464234"/>
                </a:cubicBezTo>
                <a:cubicBezTo>
                  <a:pt x="309595" y="518248"/>
                  <a:pt x="342187" y="481979"/>
                  <a:pt x="377677" y="464234"/>
                </a:cubicBezTo>
                <a:cubicBezTo>
                  <a:pt x="381871" y="462137"/>
                  <a:pt x="387055" y="464234"/>
                  <a:pt x="391744" y="464234"/>
                </a:cubicBezTo>
              </a:path>
            </a:pathLst>
          </a:cu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Arrow Connector 124"/>
          <p:cNvCxnSpPr/>
          <p:nvPr/>
        </p:nvCxnSpPr>
        <p:spPr>
          <a:xfrm rot="5400000" flipH="1" flipV="1">
            <a:off x="4305300" y="3009900"/>
            <a:ext cx="533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5181600" y="15240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257800" y="2667000"/>
            <a:ext cx="3810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>
            <a:off x="5562600" y="54102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295400" y="6324600"/>
            <a:ext cx="1174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HEAT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038600" y="3352800"/>
            <a:ext cx="1033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Straight Arrow Connector 132"/>
          <p:cNvCxnSpPr>
            <a:stCxn id="136" idx="1"/>
          </p:cNvCxnSpPr>
          <p:nvPr/>
        </p:nvCxnSpPr>
        <p:spPr>
          <a:xfrm rot="10800000" flipV="1">
            <a:off x="1828800" y="5292299"/>
            <a:ext cx="1524000" cy="417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352800" y="4876800"/>
            <a:ext cx="2215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boiling Water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generates steam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0" name="Straight Arrow Connector 139"/>
          <p:cNvCxnSpPr>
            <a:endCxn id="123" idx="174"/>
          </p:cNvCxnSpPr>
          <p:nvPr/>
        </p:nvCxnSpPr>
        <p:spPr>
          <a:xfrm rot="16200000" flipH="1">
            <a:off x="3534984" y="1722815"/>
            <a:ext cx="1126807" cy="2719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1981200" y="838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Magnesium /Zinc /Iron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858000" y="1981200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Hydrogen gas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 rot="16200000" flipH="1">
            <a:off x="8115300" y="2933700"/>
            <a:ext cx="1219200" cy="76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rot="10800000">
            <a:off x="7772400" y="3581400"/>
            <a:ext cx="990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rot="10800000" flipV="1">
            <a:off x="5791200" y="13716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6172200" y="990600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Hard glass tube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04800" y="1981200"/>
            <a:ext cx="1217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Conical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flask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4" name="Straight Arrow Connector 153"/>
          <p:cNvCxnSpPr/>
          <p:nvPr/>
        </p:nvCxnSpPr>
        <p:spPr>
          <a:xfrm rot="16200000" flipH="1">
            <a:off x="190500" y="3162300"/>
            <a:ext cx="1676400" cy="838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Observations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)With Magnesium ribbon: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Magnesium glow with a bright flame  (and continues to burn even if heating is stopped)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 solid /ash formed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 solid /ash formed dissolve in water to form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solution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gas produced/collected that extinguish burning splint with “pop sound”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(ii)With Zinc  powder: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Zinc powder turns red hot on strong heating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Yellow solid formed that turn white on cooling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 solid formed on cooling does not dissolve in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(iii)With Iron fillings: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Iron fillings turns red hot on strong heating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Dark blue solid formed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Dark blue solid formed does not dissolve in water.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19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19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19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19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19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19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19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19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19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19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19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19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19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19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198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198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28600" y="0"/>
            <a:ext cx="8915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dissolves many substances/solutes.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 is therefore called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universal solvent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contains about 35%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dissolved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Oxygen which support aquatic fauna and flora.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naturally exist in three phases/states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solid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ice,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water and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gaseous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water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vapour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three states of  water are naturally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interconvertible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natural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interconvertion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three phases/states of water forms the water cycle.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26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)Hot magnesium burn vigorously in steam.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reaction is highly exothermic generating enough heat/energy to proceed without further heating.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 Magnesium oxide solid/ash is left as residue.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 gas is produced 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extinguishes a burning splint with a “pop sound”.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Equation</a:t>
            </a:r>
            <a:r>
              <a:rPr kumimoji="0" lang="en-US" sz="32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 +Steam -&gt;Magnesium oxide +Hydrogen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Mg(s) 	 +  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-&gt;      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MgO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    +       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 oxide reacts /dissolves in water to form an alkaline solution of Magnesium oxide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735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Equation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 oxide +Water -&gt;  Magnesium hydroxide   </a:t>
            </a:r>
            <a:endParaRPr lang="en-US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MgO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   +  H</a:t>
            </a:r>
            <a:r>
              <a:rPr lang="en-US" sz="3200" baseline="-30000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	  -&gt;         Mg(OH)</a:t>
            </a:r>
            <a:r>
              <a:rPr lang="en-US" sz="3200" baseline="-30000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)Hot Zinc react vigorously in steam forming yellow Zinc oxide solid/ash as residue which cools to white.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 gas is produced 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extinguishes a burning splint with a “pop sound”.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Equation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Zinc   +  Steam 	-&gt;    Zinc oxide  +    Hydrogen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Zn(s) +  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)-&gt;    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ZnO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  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      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Zinc oxide does not dissolve in water.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40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440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440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635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)Hot Iron react with steam forming dark blue tri iron tetra oxide solid/ash as residue.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Hydrogen gas is produced 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extinguishes a burning splint with a “pop sound”.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Equation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Iron +  Steam 	-&gt;      Tri iron tetra oxide  +    Hydrogen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80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Fe(s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 4H</a:t>
            </a:r>
            <a:r>
              <a:rPr lang="en-US" sz="2800" baseline="-300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en-US" sz="280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)-&gt;     Fe</a:t>
            </a:r>
            <a:r>
              <a:rPr lang="en-US" sz="2800" baseline="-300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80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en-US" sz="2800" baseline="-3000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80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	  +       4H</a:t>
            </a:r>
            <a:r>
              <a:rPr lang="en-US" sz="2800" baseline="-300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 iron tetra oxide does not dissolve in water.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Aluminium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reacts with steam forming an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insoluble coat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/cover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impervious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layer of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aluminium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oxide on the surface preventing further reaction.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Lead, Copper, Mercury, Silver, Gold and Platinum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 not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react with either water or steam. 	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5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45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45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45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45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450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450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450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450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52400" y="0"/>
            <a:ext cx="8991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B.HYDROGEN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Occurrence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 does not occur free in nature.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occurs as Water and in Petroleum.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School laboratory Preparation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Procedure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 Zinc granules in a round/flat/conical flask.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Add dilute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/Hydrochloric acid.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Collect the gas produced over water as in the set up below.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Discard the first gas jar.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Collect several gas jar.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46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46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460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460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460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460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460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" dur="2000"/>
                                        <p:tgtEl>
                                          <p:spTgt spid="460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3" dur="2000"/>
                                        <p:tgtEl>
                                          <p:spTgt spid="460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6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Observation/Explanation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Zinc reacts with dilute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(VI)/hydrochloric acid to form a salt and produce hydrogen gas.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the acid comes into contact with the metal, there is rapid effervescence/ bubbles /fizzing are produced and a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gas is produced that is collected: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over water because it is insoluble in water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(ii)through downward displacement of air/upward delivery because it is less dense than air.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first gas jar is impure.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contains air that was present in the apparatus.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Copper(II)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sulphate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(VI)solution act as catalyst.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47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47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47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47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47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equation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Zinc+ Hydrochloric acid -&gt; Zinc chloride +Hydrogen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Zn(s)      +   2HCl(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   ZnCl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	   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Ionic equation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Zn (s)    +   2H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	-&gt;  Zn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    +	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Zinc+Sulphuric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(VI)acid-&gt;Zinc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(VI)+ Hydrogen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Zn(s)    + 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)-&gt;    ZnSO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)+	   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Ionic equation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Zn (s)    +   2H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	-&gt;   Zn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Chemical equation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	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Magnesium+Hydrochloric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acid-&gt;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 chloride +Hydrogen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Mg(s) + 2HCl(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 MgCl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+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Ionic equation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Mg (s)  +   2H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	-&gt;  Mg</a:t>
            </a:r>
            <a:r>
              <a:rPr lang="en-US" sz="28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)+H</a:t>
            </a:r>
            <a:r>
              <a:rPr lang="en-US" sz="28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9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9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2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9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2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7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49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25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49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75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49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60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49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95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49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49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49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700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491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491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491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90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500"/>
                                        <p:tgtEl>
                                          <p:spTgt spid="491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500"/>
                                        <p:tgtEl>
                                          <p:spTgt spid="491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500"/>
                                        <p:tgtEl>
                                          <p:spTgt spid="491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75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500"/>
                                        <p:tgtEl>
                                          <p:spTgt spid="491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500"/>
                                        <p:tgtEl>
                                          <p:spTgt spid="491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500"/>
                                        <p:tgtEl>
                                          <p:spTgt spid="491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375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491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491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491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7250"/>
                            </p:stCondLst>
                            <p:childTnLst>
                              <p:par>
                                <p:cTn id="8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500"/>
                                        <p:tgtEl>
                                          <p:spTgt spid="491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500"/>
                                        <p:tgtEl>
                                          <p:spTgt spid="491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500"/>
                                        <p:tgtEl>
                                          <p:spTgt spid="491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 +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(VI)acid  -&gt;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        Magnesium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+ Hydrogen</a:t>
            </a:r>
            <a:endParaRPr lang="en-US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Mg(s)    +   H</a:t>
            </a:r>
            <a:r>
              <a:rPr lang="en-US" sz="2800" baseline="-300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en-US" sz="2800" baseline="-300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    MgSO</a:t>
            </a:r>
            <a:r>
              <a:rPr lang="en-US" sz="2800" baseline="-300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   +	    H</a:t>
            </a:r>
            <a:r>
              <a:rPr lang="en-US" sz="2800" baseline="-300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lang="en-US" sz="2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Ionic equation</a:t>
            </a:r>
            <a:endParaRPr lang="en-US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 (s)    +   2H</a:t>
            </a:r>
            <a:r>
              <a:rPr lang="en-US" sz="28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-&gt;    Mg</a:t>
            </a:r>
            <a:r>
              <a:rPr lang="en-US" sz="28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	    +	 H</a:t>
            </a:r>
            <a:r>
              <a:rPr lang="en-US" sz="28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Chemical equation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   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Iron + Hydrochloric acid  -&gt;Iron(II)chloride +    Hydrogen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	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Fe(s) +   2HCl(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-&gt;    FeCl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	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Ionic equation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Fe (s)    +   2H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	-&gt;   Fe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    +	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Iron +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(VI)acid-&gt;Iron(II)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(VI)+Hydrogen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Fe(s)    + 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-&gt;  FeSO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Ionic equation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Fe (s)    +   2H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-&gt;  Fe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  +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0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0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0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50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50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2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50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50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50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5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0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50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50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50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15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50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50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50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95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50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50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50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30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50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50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50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375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500"/>
                                        <p:tgtEl>
                                          <p:spTgt spid="50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500"/>
                                        <p:tgtEl>
                                          <p:spTgt spid="50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500"/>
                                        <p:tgtEl>
                                          <p:spTgt spid="50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20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500"/>
                                        <p:tgtEl>
                                          <p:spTgt spid="501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500"/>
                                        <p:tgtEl>
                                          <p:spTgt spid="501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500"/>
                                        <p:tgtEl>
                                          <p:spTgt spid="501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50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500"/>
                                        <p:tgtEl>
                                          <p:spTgt spid="501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500"/>
                                        <p:tgtEl>
                                          <p:spTgt spid="501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500"/>
                                        <p:tgtEl>
                                          <p:spTgt spid="501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0"/>
            <a:ext cx="8991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 cannot be prepared from reaction of: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(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Nitric(V)acid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a metal. Nitric(V)acid is a strong oxidizing agent.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oxidizes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hydrogen gas to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)dilute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(VI)acid with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calcium/ Barium /Lead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because Calcium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(VI),Barium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(VI) and Lead(II)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salts formed are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insoluble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Once formed, they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cover/coat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unreacted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calcium/Barium/Lead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stopping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further reaction and producing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smaller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amount/volume of hydrogen gas.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)dilute acid with sodium/potassium.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reaction is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explosive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Properties of Hydrogen gas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(a)Physical properties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Hydrogen is a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neutral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odourless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mixed with air it has a characteristic pungent choking smell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It is insoluble in water thus can be collected over water.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It is the lightest known gas.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 can be transferred by inverting one gas jar over another.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(b)Chemical properties.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0" y="228600"/>
            <a:ext cx="5791200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condensation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CLOUDS (Water in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solid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state)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400800" y="1600200"/>
            <a:ext cx="18288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RAIN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05400" y="3962400"/>
            <a:ext cx="37338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SPRING, RIVERS,WELLS.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838200" y="5943600"/>
            <a:ext cx="62484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OCEAN,LAKES,SEAS(water as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AutoShape 4"/>
          <p:cNvSpPr>
            <a:spLocks noChangeShapeType="1"/>
          </p:cNvSpPr>
          <p:nvPr/>
        </p:nvSpPr>
        <p:spPr bwMode="auto">
          <a:xfrm flipH="1" flipV="1">
            <a:off x="2133599" y="609599"/>
            <a:ext cx="45719" cy="228600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AutoShape 9"/>
          <p:cNvSpPr>
            <a:spLocks noChangeShapeType="1"/>
          </p:cNvSpPr>
          <p:nvPr/>
        </p:nvSpPr>
        <p:spPr bwMode="auto">
          <a:xfrm flipH="1" flipV="1">
            <a:off x="2133598" y="3505200"/>
            <a:ext cx="45719" cy="243840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3" name="AutoShape 5"/>
          <p:cNvSpPr>
            <a:spLocks noChangeShapeType="1"/>
          </p:cNvSpPr>
          <p:nvPr/>
        </p:nvSpPr>
        <p:spPr bwMode="auto">
          <a:xfrm>
            <a:off x="6820219" y="4572000"/>
            <a:ext cx="45719" cy="1385887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0" name="AutoShape 2"/>
          <p:cNvSpPr>
            <a:spLocks noChangeShapeType="1"/>
          </p:cNvSpPr>
          <p:nvPr/>
        </p:nvSpPr>
        <p:spPr bwMode="auto">
          <a:xfrm flipH="1">
            <a:off x="7010400" y="2133600"/>
            <a:ext cx="45719" cy="182880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81000" y="2895600"/>
            <a:ext cx="49530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Evaporation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(Water in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gaseous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state)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           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6515100" y="1104900"/>
            <a:ext cx="990600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86600" y="990600"/>
            <a:ext cx="1754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Precipitation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2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25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75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175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25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8500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375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7" grpId="0" animBg="1"/>
      <p:bldP spid="17413" grpId="0" animBg="1"/>
      <p:bldP spid="174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9144000" cy="670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)Burning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Hydrogen does not support burning/combustion.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 burning splint is inserted into a gas jar containing Hydrogen, the flame is extinguished /put off.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Pure dry hydrogen burn with a blue quiet flame to form water.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 stream of pure dry hydrogen is ignited, it catches fire and continues to burn with a blue flame.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Impure (air mixed with) hydrogen burns with an explosion.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Small amount/ volume of air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mixed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with hydrogen in a test tube produce a </a:t>
            </a: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small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explosion as a “pop” sound.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is the confirmatory test for the presence of Hydrogen gas. A gas that burns with a “pop” sound is confirmed to be Hydrogen.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152400"/>
            <a:ext cx="89154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Redox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terms of Hydrogen transfer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Redox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can also be defined in terms of Hydrogen transfer.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)Oxidation is removal of Hydrogen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(ii)Reduction is addition of Hydrogen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Redox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simultaneous addition and removal of Hydrogen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 stream of dry hydrogen gas is passed through black copper (II) oxide, hydrogen gas gains the oxygen from copper(II)oxide.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Black copper (II) oxide is reduced to brown copper metal.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Black copper(II)oxide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thus the Oxidizing agent.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Hydrogen gas is oxidized to Water. Hydrogen is the Reducing agent.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1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9144000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)Chemical equation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glass tube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Copper(II)Oxide   +    Hydrogen       -&gt;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Copper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 Hydrogen  gas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(oxidizing agent)	  (reducing agent)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black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		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brown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(s)          +         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        -&gt;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Cu(s)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+       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(ii)when excess Hydrogen is burning.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Oxygen    +         Hydrogen      -&gt; 	      Water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      +          2H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        -&gt;              2H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)Chemical equation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glass tube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Lead(II)Oxide   +    Hydrogen        -&gt;      Lead     +    Hydrogen gas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(oxidizing agent)	  (reducing agent)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brown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when hot/				   (grey)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yellow when cool)					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(s)          +         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(g)          -&gt;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+       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(ii)when excess Hydrogen is burning.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Oxygen    	+         Hydrogen            -&gt; 	      Water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        	+          2H</a:t>
            </a:r>
            <a:r>
              <a:rPr lang="en-US" sz="28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                -&gt;              2H</a:t>
            </a:r>
            <a:r>
              <a:rPr lang="en-US" sz="28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O(l)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)Chemical equation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In glass tube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Iron(III)Oxide   +    Hydrogen  -&gt;      Iron     +    Hydrogen gas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(oxidizing agent)   (reducing agent)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(Dark grey)			        (grey)                        Fe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(s)          +          3H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(g)          -&gt;   Fe(s)   +    3H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O(l)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  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(ii)when excess Hydrogen is burning.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Oxygen    	+         Hydrogen            -&gt; 	      Water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(g)        	+          2H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(g)                -&gt;              2H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O(l)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9144000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 Water as an </a:t>
            </a:r>
            <a:r>
              <a:rPr kumimoji="0" lang="en-US" sz="2800" b="1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Oxide </a:t>
            </a:r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</a:t>
            </a:r>
            <a:r>
              <a:rPr kumimoji="0" lang="en-US" sz="2800" b="1" i="0" u="sng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</a:t>
            </a: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Burning is a reaction of an element with Oxygen. </a:t>
            </a: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substance formed when an element burn in air is the oxide of the element.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hydrogen burns, it reacts/ combines with Oxygen to form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oxide of Hydrogen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oxide of Hydrogen is called water. Hydrogen  is first dried because a mixture of Hydrogen and air explode.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gas is then ignited .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products condense on a cold surface/flask containing a freezing mixture. </a:t>
            </a: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freezing mixture is a mixture of water and ice.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3581400" y="2209800"/>
            <a:ext cx="1143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2286000"/>
            <a:ext cx="1143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10394" y="4647406"/>
            <a:ext cx="2438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894806" y="4648200"/>
            <a:ext cx="228679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09800" y="60960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5867400"/>
            <a:ext cx="38100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3733800" y="5791200"/>
            <a:ext cx="30480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447800" y="4495800"/>
            <a:ext cx="2133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2400300" y="4533900"/>
            <a:ext cx="2057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14600" y="5562600"/>
            <a:ext cx="914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409700" y="33147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523206" y="3200400"/>
            <a:ext cx="1219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828800" y="3505200"/>
            <a:ext cx="152400" cy="381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133600" y="3505200"/>
            <a:ext cx="381000" cy="381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3048000" y="3352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3238500" y="33909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429000" y="3429000"/>
            <a:ext cx="152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733800" y="3429000"/>
            <a:ext cx="304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4800600" y="1981200"/>
            <a:ext cx="3810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4876800" y="1981200"/>
            <a:ext cx="3048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724400" y="1828800"/>
            <a:ext cx="6858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4953000" y="1828800"/>
            <a:ext cx="4572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6200000" flipH="1">
            <a:off x="4800600" y="1447800"/>
            <a:ext cx="1676400" cy="1066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181600" y="838200"/>
            <a:ext cx="1981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6172200" y="1600200"/>
            <a:ext cx="1447800" cy="99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7162800" y="457200"/>
            <a:ext cx="6096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391400" y="990600"/>
            <a:ext cx="7620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4991100" y="952500"/>
            <a:ext cx="3048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172200" y="2819400"/>
            <a:ext cx="228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096000" y="838200"/>
            <a:ext cx="1752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5638800" y="2057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6388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4495800" y="5181600"/>
            <a:ext cx="1371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5905500" y="5143500"/>
            <a:ext cx="1447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57800" y="6019800"/>
            <a:ext cx="1295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 flipH="1">
            <a:off x="5143500" y="5905500"/>
            <a:ext cx="15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6515100" y="5905500"/>
            <a:ext cx="152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685800" y="6096000"/>
            <a:ext cx="8077200" cy="7620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5715000" y="4648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5791200" y="57912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5257800" y="59436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5638800" y="37338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1066800" y="2743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066800" y="2590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Freeform 119"/>
          <p:cNvSpPr/>
          <p:nvPr/>
        </p:nvSpPr>
        <p:spPr>
          <a:xfrm>
            <a:off x="1474546" y="4175075"/>
            <a:ext cx="2575340" cy="1981886"/>
          </a:xfrm>
          <a:custGeom>
            <a:avLst/>
            <a:gdLst>
              <a:gd name="connsiteX0" fmla="*/ 480863 w 2575340"/>
              <a:gd name="connsiteY0" fmla="*/ 340654 h 1981886"/>
              <a:gd name="connsiteX1" fmla="*/ 494931 w 2575340"/>
              <a:gd name="connsiteY1" fmla="*/ 410993 h 1981886"/>
              <a:gd name="connsiteX2" fmla="*/ 607472 w 2575340"/>
              <a:gd name="connsiteY2" fmla="*/ 340654 h 1981886"/>
              <a:gd name="connsiteX3" fmla="*/ 593405 w 2575340"/>
              <a:gd name="connsiteY3" fmla="*/ 185910 h 1981886"/>
              <a:gd name="connsiteX4" fmla="*/ 579337 w 2575340"/>
              <a:gd name="connsiteY4" fmla="*/ 228113 h 1981886"/>
              <a:gd name="connsiteX5" fmla="*/ 607472 w 2575340"/>
              <a:gd name="connsiteY5" fmla="*/ 368790 h 1981886"/>
              <a:gd name="connsiteX6" fmla="*/ 677811 w 2575340"/>
              <a:gd name="connsiteY6" fmla="*/ 410993 h 1981886"/>
              <a:gd name="connsiteX7" fmla="*/ 734082 w 2575340"/>
              <a:gd name="connsiteY7" fmla="*/ 382857 h 1981886"/>
              <a:gd name="connsiteX8" fmla="*/ 734082 w 2575340"/>
              <a:gd name="connsiteY8" fmla="*/ 185910 h 1981886"/>
              <a:gd name="connsiteX9" fmla="*/ 635608 w 2575340"/>
              <a:gd name="connsiteY9" fmla="*/ 199977 h 1981886"/>
              <a:gd name="connsiteX10" fmla="*/ 551202 w 2575340"/>
              <a:gd name="connsiteY10" fmla="*/ 284383 h 1981886"/>
              <a:gd name="connsiteX11" fmla="*/ 537134 w 2575340"/>
              <a:gd name="connsiteY11" fmla="*/ 326587 h 1981886"/>
              <a:gd name="connsiteX12" fmla="*/ 565269 w 2575340"/>
              <a:gd name="connsiteY12" fmla="*/ 425060 h 1981886"/>
              <a:gd name="connsiteX13" fmla="*/ 607472 w 2575340"/>
              <a:gd name="connsiteY13" fmla="*/ 439128 h 1981886"/>
              <a:gd name="connsiteX14" fmla="*/ 734082 w 2575340"/>
              <a:gd name="connsiteY14" fmla="*/ 467263 h 1981886"/>
              <a:gd name="connsiteX15" fmla="*/ 762217 w 2575340"/>
              <a:gd name="connsiteY15" fmla="*/ 270316 h 1981886"/>
              <a:gd name="connsiteX16" fmla="*/ 705946 w 2575340"/>
              <a:gd name="connsiteY16" fmla="*/ 354722 h 1981886"/>
              <a:gd name="connsiteX17" fmla="*/ 677811 w 2575340"/>
              <a:gd name="connsiteY17" fmla="*/ 396925 h 1981886"/>
              <a:gd name="connsiteX18" fmla="*/ 691879 w 2575340"/>
              <a:gd name="connsiteY18" fmla="*/ 481331 h 1981886"/>
              <a:gd name="connsiteX19" fmla="*/ 762217 w 2575340"/>
              <a:gd name="connsiteY19" fmla="*/ 551670 h 1981886"/>
              <a:gd name="connsiteX20" fmla="*/ 705946 w 2575340"/>
              <a:gd name="connsiteY20" fmla="*/ 439128 h 1981886"/>
              <a:gd name="connsiteX21" fmla="*/ 649676 w 2575340"/>
              <a:gd name="connsiteY21" fmla="*/ 467263 h 1981886"/>
              <a:gd name="connsiteX22" fmla="*/ 607472 w 2575340"/>
              <a:gd name="connsiteY22" fmla="*/ 523534 h 1981886"/>
              <a:gd name="connsiteX23" fmla="*/ 621540 w 2575340"/>
              <a:gd name="connsiteY23" fmla="*/ 664211 h 1981886"/>
              <a:gd name="connsiteX24" fmla="*/ 691879 w 2575340"/>
              <a:gd name="connsiteY24" fmla="*/ 734550 h 1981886"/>
              <a:gd name="connsiteX25" fmla="*/ 748149 w 2575340"/>
              <a:gd name="connsiteY25" fmla="*/ 720482 h 1981886"/>
              <a:gd name="connsiteX26" fmla="*/ 691879 w 2575340"/>
              <a:gd name="connsiteY26" fmla="*/ 622008 h 1981886"/>
              <a:gd name="connsiteX27" fmla="*/ 621540 w 2575340"/>
              <a:gd name="connsiteY27" fmla="*/ 636076 h 1981886"/>
              <a:gd name="connsiteX28" fmla="*/ 607472 w 2575340"/>
              <a:gd name="connsiteY28" fmla="*/ 678279 h 1981886"/>
              <a:gd name="connsiteX29" fmla="*/ 621540 w 2575340"/>
              <a:gd name="connsiteY29" fmla="*/ 847091 h 1981886"/>
              <a:gd name="connsiteX30" fmla="*/ 635608 w 2575340"/>
              <a:gd name="connsiteY30" fmla="*/ 903362 h 1981886"/>
              <a:gd name="connsiteX31" fmla="*/ 691879 w 2575340"/>
              <a:gd name="connsiteY31" fmla="*/ 987768 h 1981886"/>
              <a:gd name="connsiteX32" fmla="*/ 663743 w 2575340"/>
              <a:gd name="connsiteY32" fmla="*/ 903362 h 1981886"/>
              <a:gd name="connsiteX33" fmla="*/ 579337 w 2575340"/>
              <a:gd name="connsiteY33" fmla="*/ 931497 h 1981886"/>
              <a:gd name="connsiteX34" fmla="*/ 593405 w 2575340"/>
              <a:gd name="connsiteY34" fmla="*/ 987768 h 1981886"/>
              <a:gd name="connsiteX35" fmla="*/ 691879 w 2575340"/>
              <a:gd name="connsiteY35" fmla="*/ 959633 h 1981886"/>
              <a:gd name="connsiteX36" fmla="*/ 677811 w 2575340"/>
              <a:gd name="connsiteY36" fmla="*/ 847091 h 1981886"/>
              <a:gd name="connsiteX37" fmla="*/ 593405 w 2575340"/>
              <a:gd name="connsiteY37" fmla="*/ 762685 h 1981886"/>
              <a:gd name="connsiteX38" fmla="*/ 565269 w 2575340"/>
              <a:gd name="connsiteY38" fmla="*/ 734550 h 1981886"/>
              <a:gd name="connsiteX39" fmla="*/ 494931 w 2575340"/>
              <a:gd name="connsiteY39" fmla="*/ 748617 h 1981886"/>
              <a:gd name="connsiteX40" fmla="*/ 551202 w 2575340"/>
              <a:gd name="connsiteY40" fmla="*/ 1128445 h 1981886"/>
              <a:gd name="connsiteX41" fmla="*/ 748149 w 2575340"/>
              <a:gd name="connsiteY41" fmla="*/ 1072174 h 1981886"/>
              <a:gd name="connsiteX42" fmla="*/ 776285 w 2575340"/>
              <a:gd name="connsiteY42" fmla="*/ 1015903 h 1981886"/>
              <a:gd name="connsiteX43" fmla="*/ 762217 w 2575340"/>
              <a:gd name="connsiteY43" fmla="*/ 875227 h 1981886"/>
              <a:gd name="connsiteX44" fmla="*/ 621540 w 2575340"/>
              <a:gd name="connsiteY44" fmla="*/ 762685 h 1981886"/>
              <a:gd name="connsiteX45" fmla="*/ 579337 w 2575340"/>
              <a:gd name="connsiteY45" fmla="*/ 734550 h 1981886"/>
              <a:gd name="connsiteX46" fmla="*/ 537134 w 2575340"/>
              <a:gd name="connsiteY46" fmla="*/ 762685 h 1981886"/>
              <a:gd name="connsiteX47" fmla="*/ 607472 w 2575340"/>
              <a:gd name="connsiteY47" fmla="*/ 1072174 h 1981886"/>
              <a:gd name="connsiteX48" fmla="*/ 677811 w 2575340"/>
              <a:gd name="connsiteY48" fmla="*/ 1128445 h 1981886"/>
              <a:gd name="connsiteX49" fmla="*/ 762217 w 2575340"/>
              <a:gd name="connsiteY49" fmla="*/ 1156580 h 1981886"/>
              <a:gd name="connsiteX50" fmla="*/ 916962 w 2575340"/>
              <a:gd name="connsiteY50" fmla="*/ 1142513 h 1981886"/>
              <a:gd name="connsiteX51" fmla="*/ 888826 w 2575340"/>
              <a:gd name="connsiteY51" fmla="*/ 945565 h 1981886"/>
              <a:gd name="connsiteX52" fmla="*/ 804420 w 2575340"/>
              <a:gd name="connsiteY52" fmla="*/ 847091 h 1981886"/>
              <a:gd name="connsiteX53" fmla="*/ 621540 w 2575340"/>
              <a:gd name="connsiteY53" fmla="*/ 748617 h 1981886"/>
              <a:gd name="connsiteX54" fmla="*/ 565269 w 2575340"/>
              <a:gd name="connsiteY54" fmla="*/ 734550 h 1981886"/>
              <a:gd name="connsiteX55" fmla="*/ 579337 w 2575340"/>
              <a:gd name="connsiteY55" fmla="*/ 1311325 h 1981886"/>
              <a:gd name="connsiteX56" fmla="*/ 621540 w 2575340"/>
              <a:gd name="connsiteY56" fmla="*/ 1367596 h 1981886"/>
              <a:gd name="connsiteX57" fmla="*/ 649676 w 2575340"/>
              <a:gd name="connsiteY57" fmla="*/ 1423867 h 1981886"/>
              <a:gd name="connsiteX58" fmla="*/ 691879 w 2575340"/>
              <a:gd name="connsiteY58" fmla="*/ 1409799 h 1981886"/>
              <a:gd name="connsiteX59" fmla="*/ 734082 w 2575340"/>
              <a:gd name="connsiteY59" fmla="*/ 1240987 h 1981886"/>
              <a:gd name="connsiteX60" fmla="*/ 748149 w 2575340"/>
              <a:gd name="connsiteY60" fmla="*/ 1100310 h 1981886"/>
              <a:gd name="connsiteX61" fmla="*/ 790352 w 2575340"/>
              <a:gd name="connsiteY61" fmla="*/ 1156580 h 1981886"/>
              <a:gd name="connsiteX62" fmla="*/ 860691 w 2575340"/>
              <a:gd name="connsiteY62" fmla="*/ 1283190 h 1981886"/>
              <a:gd name="connsiteX63" fmla="*/ 832556 w 2575340"/>
              <a:gd name="connsiteY63" fmla="*/ 1142513 h 1981886"/>
              <a:gd name="connsiteX64" fmla="*/ 762217 w 2575340"/>
              <a:gd name="connsiteY64" fmla="*/ 1072174 h 1981886"/>
              <a:gd name="connsiteX65" fmla="*/ 677811 w 2575340"/>
              <a:gd name="connsiteY65" fmla="*/ 1100310 h 1981886"/>
              <a:gd name="connsiteX66" fmla="*/ 649676 w 2575340"/>
              <a:gd name="connsiteY66" fmla="*/ 1142513 h 1981886"/>
              <a:gd name="connsiteX67" fmla="*/ 635608 w 2575340"/>
              <a:gd name="connsiteY67" fmla="*/ 1339460 h 1981886"/>
              <a:gd name="connsiteX68" fmla="*/ 649676 w 2575340"/>
              <a:gd name="connsiteY68" fmla="*/ 1423867 h 1981886"/>
              <a:gd name="connsiteX69" fmla="*/ 663743 w 2575340"/>
              <a:gd name="connsiteY69" fmla="*/ 1381663 h 1981886"/>
              <a:gd name="connsiteX70" fmla="*/ 621540 w 2575340"/>
              <a:gd name="connsiteY70" fmla="*/ 1409799 h 1981886"/>
              <a:gd name="connsiteX71" fmla="*/ 565269 w 2575340"/>
              <a:gd name="connsiteY71" fmla="*/ 1480137 h 1981886"/>
              <a:gd name="connsiteX72" fmla="*/ 551202 w 2575340"/>
              <a:gd name="connsiteY72" fmla="*/ 1437934 h 1981886"/>
              <a:gd name="connsiteX73" fmla="*/ 537134 w 2575340"/>
              <a:gd name="connsiteY73" fmla="*/ 1325393 h 1981886"/>
              <a:gd name="connsiteX74" fmla="*/ 508999 w 2575340"/>
              <a:gd name="connsiteY74" fmla="*/ 1367596 h 1981886"/>
              <a:gd name="connsiteX75" fmla="*/ 523066 w 2575340"/>
              <a:gd name="connsiteY75" fmla="*/ 1480137 h 1981886"/>
              <a:gd name="connsiteX76" fmla="*/ 494931 w 2575340"/>
              <a:gd name="connsiteY76" fmla="*/ 1395731 h 1981886"/>
              <a:gd name="connsiteX77" fmla="*/ 551202 w 2575340"/>
              <a:gd name="connsiteY77" fmla="*/ 1466070 h 1981886"/>
              <a:gd name="connsiteX78" fmla="*/ 565269 w 2575340"/>
              <a:gd name="connsiteY78" fmla="*/ 1508273 h 1981886"/>
              <a:gd name="connsiteX79" fmla="*/ 579337 w 2575340"/>
              <a:gd name="connsiteY79" fmla="*/ 1564543 h 1981886"/>
              <a:gd name="connsiteX80" fmla="*/ 649676 w 2575340"/>
              <a:gd name="connsiteY80" fmla="*/ 1578611 h 1981886"/>
              <a:gd name="connsiteX81" fmla="*/ 776285 w 2575340"/>
              <a:gd name="connsiteY81" fmla="*/ 1564543 h 1981886"/>
              <a:gd name="connsiteX82" fmla="*/ 748149 w 2575340"/>
              <a:gd name="connsiteY82" fmla="*/ 1648950 h 1981886"/>
              <a:gd name="connsiteX83" fmla="*/ 804420 w 2575340"/>
              <a:gd name="connsiteY83" fmla="*/ 1845897 h 1981886"/>
              <a:gd name="connsiteX84" fmla="*/ 860691 w 2575340"/>
              <a:gd name="connsiteY84" fmla="*/ 1859965 h 1981886"/>
              <a:gd name="connsiteX85" fmla="*/ 973232 w 2575340"/>
              <a:gd name="connsiteY85" fmla="*/ 1831830 h 1981886"/>
              <a:gd name="connsiteX86" fmla="*/ 1015436 w 2575340"/>
              <a:gd name="connsiteY86" fmla="*/ 1733356 h 1981886"/>
              <a:gd name="connsiteX87" fmla="*/ 959165 w 2575340"/>
              <a:gd name="connsiteY87" fmla="*/ 1634882 h 1981886"/>
              <a:gd name="connsiteX88" fmla="*/ 902894 w 2575340"/>
              <a:gd name="connsiteY88" fmla="*/ 1620814 h 1981886"/>
              <a:gd name="connsiteX89" fmla="*/ 888826 w 2575340"/>
              <a:gd name="connsiteY89" fmla="*/ 1775559 h 1981886"/>
              <a:gd name="connsiteX90" fmla="*/ 931029 w 2575340"/>
              <a:gd name="connsiteY90" fmla="*/ 1691153 h 1981886"/>
              <a:gd name="connsiteX91" fmla="*/ 888826 w 2575340"/>
              <a:gd name="connsiteY91" fmla="*/ 1480137 h 1981886"/>
              <a:gd name="connsiteX92" fmla="*/ 832556 w 2575340"/>
              <a:gd name="connsiteY92" fmla="*/ 1452002 h 1981886"/>
              <a:gd name="connsiteX93" fmla="*/ 846623 w 2575340"/>
              <a:gd name="connsiteY93" fmla="*/ 1452002 h 1981886"/>
              <a:gd name="connsiteX94" fmla="*/ 860691 w 2575340"/>
              <a:gd name="connsiteY94" fmla="*/ 1536408 h 1981886"/>
              <a:gd name="connsiteX95" fmla="*/ 973232 w 2575340"/>
              <a:gd name="connsiteY95" fmla="*/ 1508273 h 1981886"/>
              <a:gd name="connsiteX96" fmla="*/ 931029 w 2575340"/>
              <a:gd name="connsiteY96" fmla="*/ 1494205 h 1981886"/>
              <a:gd name="connsiteX97" fmla="*/ 888826 w 2575340"/>
              <a:gd name="connsiteY97" fmla="*/ 1508273 h 1981886"/>
              <a:gd name="connsiteX98" fmla="*/ 987300 w 2575340"/>
              <a:gd name="connsiteY98" fmla="*/ 1719288 h 1981886"/>
              <a:gd name="connsiteX99" fmla="*/ 1029503 w 2575340"/>
              <a:gd name="connsiteY99" fmla="*/ 1775559 h 1981886"/>
              <a:gd name="connsiteX100" fmla="*/ 1113909 w 2575340"/>
              <a:gd name="connsiteY100" fmla="*/ 1803694 h 1981886"/>
              <a:gd name="connsiteX101" fmla="*/ 1198316 w 2575340"/>
              <a:gd name="connsiteY101" fmla="*/ 1817762 h 1981886"/>
              <a:gd name="connsiteX102" fmla="*/ 1212383 w 2575340"/>
              <a:gd name="connsiteY102" fmla="*/ 1761491 h 1981886"/>
              <a:gd name="connsiteX103" fmla="*/ 1198316 w 2575340"/>
              <a:gd name="connsiteY103" fmla="*/ 1634882 h 1981886"/>
              <a:gd name="connsiteX104" fmla="*/ 1156112 w 2575340"/>
              <a:gd name="connsiteY104" fmla="*/ 1606747 h 1981886"/>
              <a:gd name="connsiteX105" fmla="*/ 1184248 w 2575340"/>
              <a:gd name="connsiteY105" fmla="*/ 1648950 h 1981886"/>
              <a:gd name="connsiteX106" fmla="*/ 1282722 w 2575340"/>
              <a:gd name="connsiteY106" fmla="*/ 1691153 h 1981886"/>
              <a:gd name="connsiteX107" fmla="*/ 1212383 w 2575340"/>
              <a:gd name="connsiteY107" fmla="*/ 1620814 h 1981886"/>
              <a:gd name="connsiteX108" fmla="*/ 1099842 w 2575340"/>
              <a:gd name="connsiteY108" fmla="*/ 1536408 h 1981886"/>
              <a:gd name="connsiteX109" fmla="*/ 1127977 w 2575340"/>
              <a:gd name="connsiteY109" fmla="*/ 1592679 h 1981886"/>
              <a:gd name="connsiteX110" fmla="*/ 1142045 w 2575340"/>
              <a:gd name="connsiteY110" fmla="*/ 1634882 h 1981886"/>
              <a:gd name="connsiteX111" fmla="*/ 1127977 w 2575340"/>
              <a:gd name="connsiteY111" fmla="*/ 1536408 h 1981886"/>
              <a:gd name="connsiteX112" fmla="*/ 1071706 w 2575340"/>
              <a:gd name="connsiteY112" fmla="*/ 1550476 h 1981886"/>
              <a:gd name="connsiteX113" fmla="*/ 1085774 w 2575340"/>
              <a:gd name="connsiteY113" fmla="*/ 1634882 h 1981886"/>
              <a:gd name="connsiteX114" fmla="*/ 1156112 w 2575340"/>
              <a:gd name="connsiteY114" fmla="*/ 1620814 h 1981886"/>
              <a:gd name="connsiteX115" fmla="*/ 1156112 w 2575340"/>
              <a:gd name="connsiteY115" fmla="*/ 1508273 h 1981886"/>
              <a:gd name="connsiteX116" fmla="*/ 1043571 w 2575340"/>
              <a:gd name="connsiteY116" fmla="*/ 1409799 h 1981886"/>
              <a:gd name="connsiteX117" fmla="*/ 987300 w 2575340"/>
              <a:gd name="connsiteY117" fmla="*/ 1395731 h 1981886"/>
              <a:gd name="connsiteX118" fmla="*/ 945097 w 2575340"/>
              <a:gd name="connsiteY118" fmla="*/ 1381663 h 1981886"/>
              <a:gd name="connsiteX119" fmla="*/ 860691 w 2575340"/>
              <a:gd name="connsiteY119" fmla="*/ 1395731 h 1981886"/>
              <a:gd name="connsiteX120" fmla="*/ 832556 w 2575340"/>
              <a:gd name="connsiteY120" fmla="*/ 1437934 h 1981886"/>
              <a:gd name="connsiteX121" fmla="*/ 804420 w 2575340"/>
              <a:gd name="connsiteY121" fmla="*/ 1536408 h 1981886"/>
              <a:gd name="connsiteX122" fmla="*/ 818488 w 2575340"/>
              <a:gd name="connsiteY122" fmla="*/ 1592679 h 1981886"/>
              <a:gd name="connsiteX123" fmla="*/ 846623 w 2575340"/>
              <a:gd name="connsiteY123" fmla="*/ 1564543 h 1981886"/>
              <a:gd name="connsiteX124" fmla="*/ 818488 w 2575340"/>
              <a:gd name="connsiteY124" fmla="*/ 1508273 h 1981886"/>
              <a:gd name="connsiteX125" fmla="*/ 776285 w 2575340"/>
              <a:gd name="connsiteY125" fmla="*/ 1550476 h 1981886"/>
              <a:gd name="connsiteX126" fmla="*/ 776285 w 2575340"/>
              <a:gd name="connsiteY126" fmla="*/ 1733356 h 1981886"/>
              <a:gd name="connsiteX127" fmla="*/ 804420 w 2575340"/>
              <a:gd name="connsiteY127" fmla="*/ 1775559 h 1981886"/>
              <a:gd name="connsiteX128" fmla="*/ 790352 w 2575340"/>
              <a:gd name="connsiteY128" fmla="*/ 1606747 h 1981886"/>
              <a:gd name="connsiteX129" fmla="*/ 776285 w 2575340"/>
              <a:gd name="connsiteY129" fmla="*/ 1550476 h 1981886"/>
              <a:gd name="connsiteX130" fmla="*/ 748149 w 2575340"/>
              <a:gd name="connsiteY130" fmla="*/ 1522340 h 1981886"/>
              <a:gd name="connsiteX131" fmla="*/ 720014 w 2575340"/>
              <a:gd name="connsiteY131" fmla="*/ 1550476 h 1981886"/>
              <a:gd name="connsiteX132" fmla="*/ 734082 w 2575340"/>
              <a:gd name="connsiteY132" fmla="*/ 1634882 h 1981886"/>
              <a:gd name="connsiteX133" fmla="*/ 649676 w 2575340"/>
              <a:gd name="connsiteY133" fmla="*/ 1620814 h 1981886"/>
              <a:gd name="connsiteX134" fmla="*/ 705946 w 2575340"/>
              <a:gd name="connsiteY134" fmla="*/ 1648950 h 1981886"/>
              <a:gd name="connsiteX135" fmla="*/ 818488 w 2575340"/>
              <a:gd name="connsiteY135" fmla="*/ 1789627 h 1981886"/>
              <a:gd name="connsiteX136" fmla="*/ 902894 w 2575340"/>
              <a:gd name="connsiteY136" fmla="*/ 1831830 h 1981886"/>
              <a:gd name="connsiteX137" fmla="*/ 1142045 w 2575340"/>
              <a:gd name="connsiteY137" fmla="*/ 1902168 h 1981886"/>
              <a:gd name="connsiteX138" fmla="*/ 1310857 w 2575340"/>
              <a:gd name="connsiteY138" fmla="*/ 1888100 h 1981886"/>
              <a:gd name="connsiteX139" fmla="*/ 1367128 w 2575340"/>
              <a:gd name="connsiteY139" fmla="*/ 1733356 h 1981886"/>
              <a:gd name="connsiteX140" fmla="*/ 1409331 w 2575340"/>
              <a:gd name="connsiteY140" fmla="*/ 1775559 h 1981886"/>
              <a:gd name="connsiteX141" fmla="*/ 1493737 w 2575340"/>
              <a:gd name="connsiteY141" fmla="*/ 1705220 h 1981886"/>
              <a:gd name="connsiteX142" fmla="*/ 1465602 w 2575340"/>
              <a:gd name="connsiteY142" fmla="*/ 1663017 h 1981886"/>
              <a:gd name="connsiteX143" fmla="*/ 1254586 w 2575340"/>
              <a:gd name="connsiteY143" fmla="*/ 1663017 h 1981886"/>
              <a:gd name="connsiteX144" fmla="*/ 1324925 w 2575340"/>
              <a:gd name="connsiteY144" fmla="*/ 1719288 h 1981886"/>
              <a:gd name="connsiteX145" fmla="*/ 1395263 w 2575340"/>
              <a:gd name="connsiteY145" fmla="*/ 1761491 h 1981886"/>
              <a:gd name="connsiteX146" fmla="*/ 1451534 w 2575340"/>
              <a:gd name="connsiteY146" fmla="*/ 1803694 h 1981886"/>
              <a:gd name="connsiteX147" fmla="*/ 1395263 w 2575340"/>
              <a:gd name="connsiteY147" fmla="*/ 1663017 h 1981886"/>
              <a:gd name="connsiteX148" fmla="*/ 1353060 w 2575340"/>
              <a:gd name="connsiteY148" fmla="*/ 1634882 h 1981886"/>
              <a:gd name="connsiteX149" fmla="*/ 1381196 w 2575340"/>
              <a:gd name="connsiteY149" fmla="*/ 1578611 h 1981886"/>
              <a:gd name="connsiteX150" fmla="*/ 1437466 w 2575340"/>
              <a:gd name="connsiteY150" fmla="*/ 1592679 h 1981886"/>
              <a:gd name="connsiteX151" fmla="*/ 1353060 w 2575340"/>
              <a:gd name="connsiteY151" fmla="*/ 1578611 h 1981886"/>
              <a:gd name="connsiteX152" fmla="*/ 1310857 w 2575340"/>
              <a:gd name="connsiteY152" fmla="*/ 1564543 h 1981886"/>
              <a:gd name="connsiteX153" fmla="*/ 1367128 w 2575340"/>
              <a:gd name="connsiteY153" fmla="*/ 1592679 h 1981886"/>
              <a:gd name="connsiteX154" fmla="*/ 1437466 w 2575340"/>
              <a:gd name="connsiteY154" fmla="*/ 1634882 h 1981886"/>
              <a:gd name="connsiteX155" fmla="*/ 1479669 w 2575340"/>
              <a:gd name="connsiteY155" fmla="*/ 1691153 h 1981886"/>
              <a:gd name="connsiteX156" fmla="*/ 1507805 w 2575340"/>
              <a:gd name="connsiteY156" fmla="*/ 1747423 h 1981886"/>
              <a:gd name="connsiteX157" fmla="*/ 1550008 w 2575340"/>
              <a:gd name="connsiteY157" fmla="*/ 1775559 h 1981886"/>
              <a:gd name="connsiteX158" fmla="*/ 1634414 w 2575340"/>
              <a:gd name="connsiteY158" fmla="*/ 1831830 h 1981886"/>
              <a:gd name="connsiteX159" fmla="*/ 1746956 w 2575340"/>
              <a:gd name="connsiteY159" fmla="*/ 1803694 h 1981886"/>
              <a:gd name="connsiteX160" fmla="*/ 1789159 w 2575340"/>
              <a:gd name="connsiteY160" fmla="*/ 1761491 h 1981886"/>
              <a:gd name="connsiteX161" fmla="*/ 1817294 w 2575340"/>
              <a:gd name="connsiteY161" fmla="*/ 1719288 h 1981886"/>
              <a:gd name="connsiteX162" fmla="*/ 1761023 w 2575340"/>
              <a:gd name="connsiteY162" fmla="*/ 1733356 h 1981886"/>
              <a:gd name="connsiteX163" fmla="*/ 1803226 w 2575340"/>
              <a:gd name="connsiteY163" fmla="*/ 1747423 h 1981886"/>
              <a:gd name="connsiteX164" fmla="*/ 1676617 w 2575340"/>
              <a:gd name="connsiteY164" fmla="*/ 1733356 h 1981886"/>
              <a:gd name="connsiteX165" fmla="*/ 1634414 w 2575340"/>
              <a:gd name="connsiteY165" fmla="*/ 1648950 h 1981886"/>
              <a:gd name="connsiteX166" fmla="*/ 1592211 w 2575340"/>
              <a:gd name="connsiteY166" fmla="*/ 1634882 h 1981886"/>
              <a:gd name="connsiteX167" fmla="*/ 1465602 w 2575340"/>
              <a:gd name="connsiteY167" fmla="*/ 1592679 h 1981886"/>
              <a:gd name="connsiteX168" fmla="*/ 1395263 w 2575340"/>
              <a:gd name="connsiteY168" fmla="*/ 1536408 h 1981886"/>
              <a:gd name="connsiteX169" fmla="*/ 1381196 w 2575340"/>
              <a:gd name="connsiteY169" fmla="*/ 1494205 h 1981886"/>
              <a:gd name="connsiteX170" fmla="*/ 1338992 w 2575340"/>
              <a:gd name="connsiteY170" fmla="*/ 1466070 h 1981886"/>
              <a:gd name="connsiteX171" fmla="*/ 1634414 w 2575340"/>
              <a:gd name="connsiteY171" fmla="*/ 1480137 h 1981886"/>
              <a:gd name="connsiteX172" fmla="*/ 2154919 w 2575340"/>
              <a:gd name="connsiteY172" fmla="*/ 1508273 h 1981886"/>
              <a:gd name="connsiteX173" fmla="*/ 2112716 w 2575340"/>
              <a:gd name="connsiteY173" fmla="*/ 1522340 h 1981886"/>
              <a:gd name="connsiteX174" fmla="*/ 2070512 w 2575340"/>
              <a:gd name="connsiteY174" fmla="*/ 1550476 h 1981886"/>
              <a:gd name="connsiteX175" fmla="*/ 1957971 w 2575340"/>
              <a:gd name="connsiteY175" fmla="*/ 1578611 h 1981886"/>
              <a:gd name="connsiteX176" fmla="*/ 1746956 w 2575340"/>
              <a:gd name="connsiteY176" fmla="*/ 1564543 h 1981886"/>
              <a:gd name="connsiteX177" fmla="*/ 1803226 w 2575340"/>
              <a:gd name="connsiteY177" fmla="*/ 1536408 h 1981886"/>
              <a:gd name="connsiteX178" fmla="*/ 1761023 w 2575340"/>
              <a:gd name="connsiteY178" fmla="*/ 1564543 h 1981886"/>
              <a:gd name="connsiteX179" fmla="*/ 1718820 w 2575340"/>
              <a:gd name="connsiteY179" fmla="*/ 1578611 h 1981886"/>
              <a:gd name="connsiteX180" fmla="*/ 1690685 w 2575340"/>
              <a:gd name="connsiteY180" fmla="*/ 1620814 h 1981886"/>
              <a:gd name="connsiteX181" fmla="*/ 1606279 w 2575340"/>
              <a:gd name="connsiteY181" fmla="*/ 1564543 h 1981886"/>
              <a:gd name="connsiteX182" fmla="*/ 1620346 w 2575340"/>
              <a:gd name="connsiteY182" fmla="*/ 1634882 h 1981886"/>
              <a:gd name="connsiteX183" fmla="*/ 1648482 w 2575340"/>
              <a:gd name="connsiteY183" fmla="*/ 1691153 h 1981886"/>
              <a:gd name="connsiteX184" fmla="*/ 1775091 w 2575340"/>
              <a:gd name="connsiteY184" fmla="*/ 1761491 h 1981886"/>
              <a:gd name="connsiteX185" fmla="*/ 1817294 w 2575340"/>
              <a:gd name="connsiteY185" fmla="*/ 1803694 h 1981886"/>
              <a:gd name="connsiteX186" fmla="*/ 1859497 w 2575340"/>
              <a:gd name="connsiteY186" fmla="*/ 1817762 h 1981886"/>
              <a:gd name="connsiteX187" fmla="*/ 1775091 w 2575340"/>
              <a:gd name="connsiteY187" fmla="*/ 1859965 h 1981886"/>
              <a:gd name="connsiteX188" fmla="*/ 1648482 w 2575340"/>
              <a:gd name="connsiteY188" fmla="*/ 1874033 h 1981886"/>
              <a:gd name="connsiteX189" fmla="*/ 1507805 w 2575340"/>
              <a:gd name="connsiteY189" fmla="*/ 1859965 h 1981886"/>
              <a:gd name="connsiteX190" fmla="*/ 1493737 w 2575340"/>
              <a:gd name="connsiteY190" fmla="*/ 1817762 h 1981886"/>
              <a:gd name="connsiteX191" fmla="*/ 1592211 w 2575340"/>
              <a:gd name="connsiteY191" fmla="*/ 1775559 h 1981886"/>
              <a:gd name="connsiteX192" fmla="*/ 1761023 w 2575340"/>
              <a:gd name="connsiteY192" fmla="*/ 1789627 h 1981886"/>
              <a:gd name="connsiteX193" fmla="*/ 1817294 w 2575340"/>
              <a:gd name="connsiteY193" fmla="*/ 1803694 h 1981886"/>
              <a:gd name="connsiteX194" fmla="*/ 2154919 w 2575340"/>
              <a:gd name="connsiteY194" fmla="*/ 1789627 h 1981886"/>
              <a:gd name="connsiteX195" fmla="*/ 2140851 w 2575340"/>
              <a:gd name="connsiteY195" fmla="*/ 1719288 h 1981886"/>
              <a:gd name="connsiteX196" fmla="*/ 2042377 w 2575340"/>
              <a:gd name="connsiteY196" fmla="*/ 1747423 h 1981886"/>
              <a:gd name="connsiteX197" fmla="*/ 2028309 w 2575340"/>
              <a:gd name="connsiteY197" fmla="*/ 1705220 h 1981886"/>
              <a:gd name="connsiteX198" fmla="*/ 2070512 w 2575340"/>
              <a:gd name="connsiteY198" fmla="*/ 1592679 h 1981886"/>
              <a:gd name="connsiteX199" fmla="*/ 2112716 w 2575340"/>
              <a:gd name="connsiteY199" fmla="*/ 1578611 h 1981886"/>
              <a:gd name="connsiteX200" fmla="*/ 2253392 w 2575340"/>
              <a:gd name="connsiteY200" fmla="*/ 1620814 h 1981886"/>
              <a:gd name="connsiteX201" fmla="*/ 2365934 w 2575340"/>
              <a:gd name="connsiteY201" fmla="*/ 1634882 h 1981886"/>
              <a:gd name="connsiteX202" fmla="*/ 2351866 w 2575340"/>
              <a:gd name="connsiteY202" fmla="*/ 1705220 h 1981886"/>
              <a:gd name="connsiteX203" fmla="*/ 2267460 w 2575340"/>
              <a:gd name="connsiteY203" fmla="*/ 1747423 h 1981886"/>
              <a:gd name="connsiteX204" fmla="*/ 2197122 w 2575340"/>
              <a:gd name="connsiteY204" fmla="*/ 1789627 h 1981886"/>
              <a:gd name="connsiteX205" fmla="*/ 2112716 w 2575340"/>
              <a:gd name="connsiteY205" fmla="*/ 1859965 h 1981886"/>
              <a:gd name="connsiteX206" fmla="*/ 1986106 w 2575340"/>
              <a:gd name="connsiteY206" fmla="*/ 1845897 h 1981886"/>
              <a:gd name="connsiteX207" fmla="*/ 1972039 w 2575340"/>
              <a:gd name="connsiteY207" fmla="*/ 1803694 h 1981886"/>
              <a:gd name="connsiteX208" fmla="*/ 1929836 w 2575340"/>
              <a:gd name="connsiteY208" fmla="*/ 1705220 h 1981886"/>
              <a:gd name="connsiteX209" fmla="*/ 1943903 w 2575340"/>
              <a:gd name="connsiteY209" fmla="*/ 1634882 h 1981886"/>
              <a:gd name="connsiteX210" fmla="*/ 2042377 w 2575340"/>
              <a:gd name="connsiteY210" fmla="*/ 1592679 h 1981886"/>
              <a:gd name="connsiteX211" fmla="*/ 2112716 w 2575340"/>
              <a:gd name="connsiteY211" fmla="*/ 1578611 h 1981886"/>
              <a:gd name="connsiteX212" fmla="*/ 2154919 w 2575340"/>
              <a:gd name="connsiteY212" fmla="*/ 1564543 h 1981886"/>
              <a:gd name="connsiteX213" fmla="*/ 2422205 w 2575340"/>
              <a:gd name="connsiteY213" fmla="*/ 1550476 h 1981886"/>
              <a:gd name="connsiteX214" fmla="*/ 2478476 w 2575340"/>
              <a:gd name="connsiteY214" fmla="*/ 1564543 h 1981886"/>
              <a:gd name="connsiteX215" fmla="*/ 2408137 w 2575340"/>
              <a:gd name="connsiteY215" fmla="*/ 1437934 h 1981886"/>
              <a:gd name="connsiteX216" fmla="*/ 2394069 w 2575340"/>
              <a:gd name="connsiteY216" fmla="*/ 1311325 h 1981886"/>
              <a:gd name="connsiteX217" fmla="*/ 2380002 w 2575340"/>
              <a:gd name="connsiteY217" fmla="*/ 1269122 h 1981886"/>
              <a:gd name="connsiteX218" fmla="*/ 2337799 w 2575340"/>
              <a:gd name="connsiteY218" fmla="*/ 1255054 h 1981886"/>
              <a:gd name="connsiteX219" fmla="*/ 2295596 w 2575340"/>
              <a:gd name="connsiteY219" fmla="*/ 1269122 h 1981886"/>
              <a:gd name="connsiteX220" fmla="*/ 2253392 w 2575340"/>
              <a:gd name="connsiteY220" fmla="*/ 1353528 h 1981886"/>
              <a:gd name="connsiteX221" fmla="*/ 2239325 w 2575340"/>
              <a:gd name="connsiteY221" fmla="*/ 1522340 h 1981886"/>
              <a:gd name="connsiteX222" fmla="*/ 2225257 w 2575340"/>
              <a:gd name="connsiteY222" fmla="*/ 1564543 h 1981886"/>
              <a:gd name="connsiteX223" fmla="*/ 2211189 w 2575340"/>
              <a:gd name="connsiteY223" fmla="*/ 1522340 h 1981886"/>
              <a:gd name="connsiteX224" fmla="*/ 2168986 w 2575340"/>
              <a:gd name="connsiteY224" fmla="*/ 1480137 h 1981886"/>
              <a:gd name="connsiteX225" fmla="*/ 2154919 w 2575340"/>
              <a:gd name="connsiteY225" fmla="*/ 1437934 h 1981886"/>
              <a:gd name="connsiteX226" fmla="*/ 2126783 w 2575340"/>
              <a:gd name="connsiteY226" fmla="*/ 1409799 h 1981886"/>
              <a:gd name="connsiteX227" fmla="*/ 2042377 w 2575340"/>
              <a:gd name="connsiteY227" fmla="*/ 1480137 h 1981886"/>
              <a:gd name="connsiteX228" fmla="*/ 1972039 w 2575340"/>
              <a:gd name="connsiteY228" fmla="*/ 1494205 h 1981886"/>
              <a:gd name="connsiteX229" fmla="*/ 1915768 w 2575340"/>
              <a:gd name="connsiteY229" fmla="*/ 1508273 h 1981886"/>
              <a:gd name="connsiteX230" fmla="*/ 1817294 w 2575340"/>
              <a:gd name="connsiteY230" fmla="*/ 1494205 h 1981886"/>
              <a:gd name="connsiteX231" fmla="*/ 1789159 w 2575340"/>
              <a:gd name="connsiteY231" fmla="*/ 1550476 h 1981886"/>
              <a:gd name="connsiteX232" fmla="*/ 1761023 w 2575340"/>
              <a:gd name="connsiteY232" fmla="*/ 1592679 h 1981886"/>
              <a:gd name="connsiteX233" fmla="*/ 1929836 w 2575340"/>
              <a:gd name="connsiteY233" fmla="*/ 1620814 h 1981886"/>
              <a:gd name="connsiteX234" fmla="*/ 2028309 w 2575340"/>
              <a:gd name="connsiteY234" fmla="*/ 1648950 h 1981886"/>
              <a:gd name="connsiteX235" fmla="*/ 2126783 w 2575340"/>
              <a:gd name="connsiteY235" fmla="*/ 1663017 h 1981886"/>
              <a:gd name="connsiteX236" fmla="*/ 2365934 w 2575340"/>
              <a:gd name="connsiteY236" fmla="*/ 1691153 h 1981886"/>
              <a:gd name="connsiteX237" fmla="*/ 2436272 w 2575340"/>
              <a:gd name="connsiteY237" fmla="*/ 1620814 h 1981886"/>
              <a:gd name="connsiteX238" fmla="*/ 2422205 w 2575340"/>
              <a:gd name="connsiteY238" fmla="*/ 1480137 h 1981886"/>
              <a:gd name="connsiteX239" fmla="*/ 2422205 w 2575340"/>
              <a:gd name="connsiteY239" fmla="*/ 1353528 h 1981886"/>
              <a:gd name="connsiteX240" fmla="*/ 2464408 w 2575340"/>
              <a:gd name="connsiteY240" fmla="*/ 1311325 h 1981886"/>
              <a:gd name="connsiteX241" fmla="*/ 2492543 w 2575340"/>
              <a:gd name="connsiteY241" fmla="*/ 1269122 h 1981886"/>
              <a:gd name="connsiteX242" fmla="*/ 2478476 w 2575340"/>
              <a:gd name="connsiteY242" fmla="*/ 1128445 h 1981886"/>
              <a:gd name="connsiteX243" fmla="*/ 2450340 w 2575340"/>
              <a:gd name="connsiteY243" fmla="*/ 1100310 h 1981886"/>
              <a:gd name="connsiteX244" fmla="*/ 2436272 w 2575340"/>
              <a:gd name="connsiteY244" fmla="*/ 1058107 h 1981886"/>
              <a:gd name="connsiteX245" fmla="*/ 2408137 w 2575340"/>
              <a:gd name="connsiteY245" fmla="*/ 1029971 h 1981886"/>
              <a:gd name="connsiteX246" fmla="*/ 2351866 w 2575340"/>
              <a:gd name="connsiteY246" fmla="*/ 959633 h 1981886"/>
              <a:gd name="connsiteX247" fmla="*/ 2337799 w 2575340"/>
              <a:gd name="connsiteY247" fmla="*/ 917430 h 1981886"/>
              <a:gd name="connsiteX248" fmla="*/ 2323731 w 2575340"/>
              <a:gd name="connsiteY248" fmla="*/ 833023 h 1981886"/>
              <a:gd name="connsiteX249" fmla="*/ 2309663 w 2575340"/>
              <a:gd name="connsiteY249" fmla="*/ 776753 h 1981886"/>
              <a:gd name="connsiteX250" fmla="*/ 2295596 w 2575340"/>
              <a:gd name="connsiteY250" fmla="*/ 889294 h 1981886"/>
              <a:gd name="connsiteX251" fmla="*/ 2281528 w 2575340"/>
              <a:gd name="connsiteY251" fmla="*/ 1100310 h 1981886"/>
              <a:gd name="connsiteX252" fmla="*/ 2267460 w 2575340"/>
              <a:gd name="connsiteY252" fmla="*/ 1142513 h 1981886"/>
              <a:gd name="connsiteX253" fmla="*/ 2211189 w 2575340"/>
              <a:gd name="connsiteY253" fmla="*/ 1269122 h 1981886"/>
              <a:gd name="connsiteX254" fmla="*/ 2197122 w 2575340"/>
              <a:gd name="connsiteY254" fmla="*/ 1311325 h 1981886"/>
              <a:gd name="connsiteX255" fmla="*/ 2183054 w 2575340"/>
              <a:gd name="connsiteY255" fmla="*/ 1156580 h 1981886"/>
              <a:gd name="connsiteX256" fmla="*/ 2154919 w 2575340"/>
              <a:gd name="connsiteY256" fmla="*/ 1114377 h 1981886"/>
              <a:gd name="connsiteX257" fmla="*/ 2126783 w 2575340"/>
              <a:gd name="connsiteY257" fmla="*/ 1029971 h 1981886"/>
              <a:gd name="connsiteX258" fmla="*/ 2098648 w 2575340"/>
              <a:gd name="connsiteY258" fmla="*/ 1100310 h 1981886"/>
              <a:gd name="connsiteX259" fmla="*/ 2084580 w 2575340"/>
              <a:gd name="connsiteY259" fmla="*/ 1058107 h 1981886"/>
              <a:gd name="connsiteX260" fmla="*/ 2140851 w 2575340"/>
              <a:gd name="connsiteY260" fmla="*/ 636076 h 1981886"/>
              <a:gd name="connsiteX261" fmla="*/ 2126783 w 2575340"/>
              <a:gd name="connsiteY261" fmla="*/ 326587 h 1981886"/>
              <a:gd name="connsiteX262" fmla="*/ 2112716 w 2575340"/>
              <a:gd name="connsiteY262" fmla="*/ 284383 h 1981886"/>
              <a:gd name="connsiteX263" fmla="*/ 2084580 w 2575340"/>
              <a:gd name="connsiteY263" fmla="*/ 256248 h 1981886"/>
              <a:gd name="connsiteX264" fmla="*/ 2056445 w 2575340"/>
              <a:gd name="connsiteY264" fmla="*/ 171842 h 1981886"/>
              <a:gd name="connsiteX265" fmla="*/ 2042377 w 2575340"/>
              <a:gd name="connsiteY265" fmla="*/ 129639 h 1981886"/>
              <a:gd name="connsiteX266" fmla="*/ 2056445 w 2575340"/>
              <a:gd name="connsiteY266" fmla="*/ 45233 h 1981886"/>
              <a:gd name="connsiteX267" fmla="*/ 2098648 w 2575340"/>
              <a:gd name="connsiteY267" fmla="*/ 31165 h 1981886"/>
              <a:gd name="connsiteX268" fmla="*/ 2239325 w 2575340"/>
              <a:gd name="connsiteY268" fmla="*/ 59300 h 1981886"/>
              <a:gd name="connsiteX269" fmla="*/ 2267460 w 2575340"/>
              <a:gd name="connsiteY269" fmla="*/ 87436 h 1981886"/>
              <a:gd name="connsiteX270" fmla="*/ 2365934 w 2575340"/>
              <a:gd name="connsiteY270" fmla="*/ 101503 h 1981886"/>
              <a:gd name="connsiteX271" fmla="*/ 2351866 w 2575340"/>
              <a:gd name="connsiteY271" fmla="*/ 171842 h 1981886"/>
              <a:gd name="connsiteX272" fmla="*/ 2436272 w 2575340"/>
              <a:gd name="connsiteY272" fmla="*/ 199977 h 1981886"/>
              <a:gd name="connsiteX273" fmla="*/ 2408137 w 2575340"/>
              <a:gd name="connsiteY273" fmla="*/ 242180 h 1981886"/>
              <a:gd name="connsiteX274" fmla="*/ 2365934 w 2575340"/>
              <a:gd name="connsiteY274" fmla="*/ 256248 h 1981886"/>
              <a:gd name="connsiteX275" fmla="*/ 2323731 w 2575340"/>
              <a:gd name="connsiteY275" fmla="*/ 284383 h 1981886"/>
              <a:gd name="connsiteX276" fmla="*/ 2281528 w 2575340"/>
              <a:gd name="connsiteY276" fmla="*/ 157774 h 1981886"/>
              <a:gd name="connsiteX277" fmla="*/ 2197122 w 2575340"/>
              <a:gd name="connsiteY277" fmla="*/ 143707 h 1981886"/>
              <a:gd name="connsiteX278" fmla="*/ 2211189 w 2575340"/>
              <a:gd name="connsiteY278" fmla="*/ 256248 h 1981886"/>
              <a:gd name="connsiteX279" fmla="*/ 2239325 w 2575340"/>
              <a:gd name="connsiteY279" fmla="*/ 284383 h 1981886"/>
              <a:gd name="connsiteX280" fmla="*/ 2295596 w 2575340"/>
              <a:gd name="connsiteY280" fmla="*/ 270316 h 1981886"/>
              <a:gd name="connsiteX281" fmla="*/ 2309663 w 2575340"/>
              <a:gd name="connsiteY281" fmla="*/ 228113 h 1981886"/>
              <a:gd name="connsiteX282" fmla="*/ 2140851 w 2575340"/>
              <a:gd name="connsiteY282" fmla="*/ 129639 h 1981886"/>
              <a:gd name="connsiteX283" fmla="*/ 2126783 w 2575340"/>
              <a:gd name="connsiteY283" fmla="*/ 256248 h 1981886"/>
              <a:gd name="connsiteX284" fmla="*/ 2168986 w 2575340"/>
              <a:gd name="connsiteY284" fmla="*/ 284383 h 1981886"/>
              <a:gd name="connsiteX285" fmla="*/ 2267460 w 2575340"/>
              <a:gd name="connsiteY285" fmla="*/ 256248 h 1981886"/>
              <a:gd name="connsiteX286" fmla="*/ 2253392 w 2575340"/>
              <a:gd name="connsiteY286" fmla="*/ 129639 h 1981886"/>
              <a:gd name="connsiteX287" fmla="*/ 2211189 w 2575340"/>
              <a:gd name="connsiteY287" fmla="*/ 171842 h 1981886"/>
              <a:gd name="connsiteX288" fmla="*/ 2239325 w 2575340"/>
              <a:gd name="connsiteY288" fmla="*/ 340654 h 1981886"/>
              <a:gd name="connsiteX289" fmla="*/ 2267460 w 2575340"/>
              <a:gd name="connsiteY289" fmla="*/ 382857 h 1981886"/>
              <a:gd name="connsiteX290" fmla="*/ 2084580 w 2575340"/>
              <a:gd name="connsiteY290" fmla="*/ 354722 h 1981886"/>
              <a:gd name="connsiteX291" fmla="*/ 2070512 w 2575340"/>
              <a:gd name="connsiteY291" fmla="*/ 284383 h 1981886"/>
              <a:gd name="connsiteX292" fmla="*/ 2056445 w 2575340"/>
              <a:gd name="connsiteY292" fmla="*/ 776753 h 1981886"/>
              <a:gd name="connsiteX293" fmla="*/ 2056445 w 2575340"/>
              <a:gd name="connsiteY293" fmla="*/ 987768 h 1981886"/>
              <a:gd name="connsiteX294" fmla="*/ 2281528 w 2575340"/>
              <a:gd name="connsiteY294" fmla="*/ 959633 h 1981886"/>
              <a:gd name="connsiteX295" fmla="*/ 2365934 w 2575340"/>
              <a:gd name="connsiteY295" fmla="*/ 917430 h 1981886"/>
              <a:gd name="connsiteX296" fmla="*/ 2394069 w 2575340"/>
              <a:gd name="connsiteY296" fmla="*/ 889294 h 1981886"/>
              <a:gd name="connsiteX297" fmla="*/ 2408137 w 2575340"/>
              <a:gd name="connsiteY297" fmla="*/ 847091 h 1981886"/>
              <a:gd name="connsiteX298" fmla="*/ 2380002 w 2575340"/>
              <a:gd name="connsiteY298" fmla="*/ 622008 h 1981886"/>
              <a:gd name="connsiteX299" fmla="*/ 2281528 w 2575340"/>
              <a:gd name="connsiteY299" fmla="*/ 636076 h 1981886"/>
              <a:gd name="connsiteX300" fmla="*/ 2267460 w 2575340"/>
              <a:gd name="connsiteY300" fmla="*/ 678279 h 1981886"/>
              <a:gd name="connsiteX301" fmla="*/ 2253392 w 2575340"/>
              <a:gd name="connsiteY301" fmla="*/ 748617 h 1981886"/>
              <a:gd name="connsiteX302" fmla="*/ 2281528 w 2575340"/>
              <a:gd name="connsiteY302" fmla="*/ 875227 h 1981886"/>
              <a:gd name="connsiteX303" fmla="*/ 2309663 w 2575340"/>
              <a:gd name="connsiteY303" fmla="*/ 833023 h 1981886"/>
              <a:gd name="connsiteX304" fmla="*/ 2337799 w 2575340"/>
              <a:gd name="connsiteY304" fmla="*/ 776753 h 1981886"/>
              <a:gd name="connsiteX305" fmla="*/ 2365934 w 2575340"/>
              <a:gd name="connsiteY305" fmla="*/ 748617 h 1981886"/>
              <a:gd name="connsiteX306" fmla="*/ 2394069 w 2575340"/>
              <a:gd name="connsiteY306" fmla="*/ 692347 h 1981886"/>
              <a:gd name="connsiteX307" fmla="*/ 2351866 w 2575340"/>
              <a:gd name="connsiteY307" fmla="*/ 622008 h 1981886"/>
              <a:gd name="connsiteX308" fmla="*/ 2267460 w 2575340"/>
              <a:gd name="connsiteY308" fmla="*/ 593873 h 1981886"/>
              <a:gd name="connsiteX309" fmla="*/ 2197122 w 2575340"/>
              <a:gd name="connsiteY309" fmla="*/ 607940 h 1981886"/>
              <a:gd name="connsiteX310" fmla="*/ 2253392 w 2575340"/>
              <a:gd name="connsiteY310" fmla="*/ 664211 h 1981886"/>
              <a:gd name="connsiteX311" fmla="*/ 2211189 w 2575340"/>
              <a:gd name="connsiteY311" fmla="*/ 650143 h 1981886"/>
              <a:gd name="connsiteX312" fmla="*/ 2183054 w 2575340"/>
              <a:gd name="connsiteY312" fmla="*/ 692347 h 1981886"/>
              <a:gd name="connsiteX313" fmla="*/ 2168986 w 2575340"/>
              <a:gd name="connsiteY313" fmla="*/ 861159 h 1981886"/>
              <a:gd name="connsiteX314" fmla="*/ 2211189 w 2575340"/>
              <a:gd name="connsiteY314" fmla="*/ 875227 h 1981886"/>
              <a:gd name="connsiteX315" fmla="*/ 2365934 w 2575340"/>
              <a:gd name="connsiteY315" fmla="*/ 889294 h 1981886"/>
              <a:gd name="connsiteX316" fmla="*/ 2394069 w 2575340"/>
              <a:gd name="connsiteY316" fmla="*/ 973700 h 1981886"/>
              <a:gd name="connsiteX317" fmla="*/ 2422205 w 2575340"/>
              <a:gd name="connsiteY317" fmla="*/ 1001836 h 1981886"/>
              <a:gd name="connsiteX318" fmla="*/ 2506611 w 2575340"/>
              <a:gd name="connsiteY318" fmla="*/ 1029971 h 1981886"/>
              <a:gd name="connsiteX319" fmla="*/ 2492543 w 2575340"/>
              <a:gd name="connsiteY319" fmla="*/ 804888 h 1981886"/>
              <a:gd name="connsiteX320" fmla="*/ 2478476 w 2575340"/>
              <a:gd name="connsiteY320" fmla="*/ 509467 h 1981886"/>
              <a:gd name="connsiteX321" fmla="*/ 2450340 w 2575340"/>
              <a:gd name="connsiteY321" fmla="*/ 396925 h 1981886"/>
              <a:gd name="connsiteX322" fmla="*/ 2408137 w 2575340"/>
              <a:gd name="connsiteY322" fmla="*/ 368790 h 1981886"/>
              <a:gd name="connsiteX323" fmla="*/ 2323731 w 2575340"/>
              <a:gd name="connsiteY323" fmla="*/ 410993 h 1981886"/>
              <a:gd name="connsiteX324" fmla="*/ 2309663 w 2575340"/>
              <a:gd name="connsiteY324" fmla="*/ 453196 h 1981886"/>
              <a:gd name="connsiteX325" fmla="*/ 2337799 w 2575340"/>
              <a:gd name="connsiteY325" fmla="*/ 453196 h 1981886"/>
              <a:gd name="connsiteX326" fmla="*/ 2365934 w 2575340"/>
              <a:gd name="connsiteY326" fmla="*/ 410993 h 1981886"/>
              <a:gd name="connsiteX327" fmla="*/ 2337799 w 2575340"/>
              <a:gd name="connsiteY327" fmla="*/ 368790 h 1981886"/>
              <a:gd name="connsiteX328" fmla="*/ 2211189 w 2575340"/>
              <a:gd name="connsiteY328" fmla="*/ 410993 h 1981886"/>
              <a:gd name="connsiteX329" fmla="*/ 2225257 w 2575340"/>
              <a:gd name="connsiteY329" fmla="*/ 495399 h 1981886"/>
              <a:gd name="connsiteX330" fmla="*/ 2267460 w 2575340"/>
              <a:gd name="connsiteY330" fmla="*/ 481331 h 1981886"/>
              <a:gd name="connsiteX331" fmla="*/ 2253392 w 2575340"/>
              <a:gd name="connsiteY331" fmla="*/ 410993 h 1981886"/>
              <a:gd name="connsiteX332" fmla="*/ 2267460 w 2575340"/>
              <a:gd name="connsiteY332" fmla="*/ 495399 h 1981886"/>
              <a:gd name="connsiteX333" fmla="*/ 2309663 w 2575340"/>
              <a:gd name="connsiteY333" fmla="*/ 481331 h 1981886"/>
              <a:gd name="connsiteX334" fmla="*/ 2281528 w 2575340"/>
              <a:gd name="connsiteY334" fmla="*/ 523534 h 1981886"/>
              <a:gd name="connsiteX335" fmla="*/ 2394069 w 2575340"/>
              <a:gd name="connsiteY335" fmla="*/ 551670 h 1981886"/>
              <a:gd name="connsiteX336" fmla="*/ 2408137 w 2575340"/>
              <a:gd name="connsiteY336" fmla="*/ 593873 h 1981886"/>
              <a:gd name="connsiteX337" fmla="*/ 2450340 w 2575340"/>
              <a:gd name="connsiteY337" fmla="*/ 565737 h 1981886"/>
              <a:gd name="connsiteX338" fmla="*/ 2464408 w 2575340"/>
              <a:gd name="connsiteY338" fmla="*/ 382857 h 1981886"/>
              <a:gd name="connsiteX339" fmla="*/ 2478476 w 2575340"/>
              <a:gd name="connsiteY339" fmla="*/ 340654 h 1981886"/>
              <a:gd name="connsiteX340" fmla="*/ 2464408 w 2575340"/>
              <a:gd name="connsiteY340" fmla="*/ 129639 h 1981886"/>
              <a:gd name="connsiteX341" fmla="*/ 2478476 w 2575340"/>
              <a:gd name="connsiteY341" fmla="*/ 171842 h 1981886"/>
              <a:gd name="connsiteX342" fmla="*/ 2520679 w 2575340"/>
              <a:gd name="connsiteY342" fmla="*/ 185910 h 1981886"/>
              <a:gd name="connsiteX343" fmla="*/ 2548814 w 2575340"/>
              <a:gd name="connsiteY343" fmla="*/ 228113 h 1981886"/>
              <a:gd name="connsiteX344" fmla="*/ 2506611 w 2575340"/>
              <a:gd name="connsiteY344" fmla="*/ 270316 h 1981886"/>
              <a:gd name="connsiteX345" fmla="*/ 2492543 w 2575340"/>
              <a:gd name="connsiteY345" fmla="*/ 312519 h 1981886"/>
              <a:gd name="connsiteX346" fmla="*/ 2478476 w 2575340"/>
              <a:gd name="connsiteY346" fmla="*/ 17097 h 1981886"/>
              <a:gd name="connsiteX347" fmla="*/ 2436272 w 2575340"/>
              <a:gd name="connsiteY347" fmla="*/ 3030 h 1981886"/>
              <a:gd name="connsiteX348" fmla="*/ 2394069 w 2575340"/>
              <a:gd name="connsiteY348" fmla="*/ 31165 h 1981886"/>
              <a:gd name="connsiteX349" fmla="*/ 2365934 w 2575340"/>
              <a:gd name="connsiteY349" fmla="*/ 73368 h 1981886"/>
              <a:gd name="connsiteX350" fmla="*/ 2380002 w 2575340"/>
              <a:gd name="connsiteY350" fmla="*/ 115571 h 1981886"/>
              <a:gd name="connsiteX351" fmla="*/ 2309663 w 2575340"/>
              <a:gd name="connsiteY351" fmla="*/ 129639 h 1981886"/>
              <a:gd name="connsiteX352" fmla="*/ 2126783 w 2575340"/>
              <a:gd name="connsiteY352" fmla="*/ 157774 h 1981886"/>
              <a:gd name="connsiteX353" fmla="*/ 2140851 w 2575340"/>
              <a:gd name="connsiteY353" fmla="*/ 199977 h 1981886"/>
              <a:gd name="connsiteX354" fmla="*/ 2098648 w 2575340"/>
              <a:gd name="connsiteY354" fmla="*/ 214045 h 1981886"/>
              <a:gd name="connsiteX355" fmla="*/ 2070512 w 2575340"/>
              <a:gd name="connsiteY355" fmla="*/ 242180 h 1981886"/>
              <a:gd name="connsiteX356" fmla="*/ 2028309 w 2575340"/>
              <a:gd name="connsiteY356" fmla="*/ 129639 h 1981886"/>
              <a:gd name="connsiteX357" fmla="*/ 2168986 w 2575340"/>
              <a:gd name="connsiteY357" fmla="*/ 115571 h 1981886"/>
              <a:gd name="connsiteX358" fmla="*/ 2126783 w 2575340"/>
              <a:gd name="connsiteY358" fmla="*/ 87436 h 1981886"/>
              <a:gd name="connsiteX359" fmla="*/ 2084580 w 2575340"/>
              <a:gd name="connsiteY359" fmla="*/ 73368 h 1981886"/>
              <a:gd name="connsiteX360" fmla="*/ 2098648 w 2575340"/>
              <a:gd name="connsiteY360" fmla="*/ 31165 h 1981886"/>
              <a:gd name="connsiteX361" fmla="*/ 2140851 w 2575340"/>
              <a:gd name="connsiteY361" fmla="*/ 17097 h 1981886"/>
              <a:gd name="connsiteX362" fmla="*/ 2267460 w 2575340"/>
              <a:gd name="connsiteY362" fmla="*/ 45233 h 1981886"/>
              <a:gd name="connsiteX363" fmla="*/ 2394069 w 2575340"/>
              <a:gd name="connsiteY363" fmla="*/ 59300 h 1981886"/>
              <a:gd name="connsiteX364" fmla="*/ 2422205 w 2575340"/>
              <a:gd name="connsiteY364" fmla="*/ 101503 h 1981886"/>
              <a:gd name="connsiteX365" fmla="*/ 2380002 w 2575340"/>
              <a:gd name="connsiteY365" fmla="*/ 368790 h 1981886"/>
              <a:gd name="connsiteX366" fmla="*/ 2365934 w 2575340"/>
              <a:gd name="connsiteY366" fmla="*/ 453196 h 1981886"/>
              <a:gd name="connsiteX367" fmla="*/ 2351866 w 2575340"/>
              <a:gd name="connsiteY367" fmla="*/ 523534 h 1981886"/>
              <a:gd name="connsiteX368" fmla="*/ 2337799 w 2575340"/>
              <a:gd name="connsiteY368" fmla="*/ 706414 h 1981886"/>
              <a:gd name="connsiteX369" fmla="*/ 2323731 w 2575340"/>
              <a:gd name="connsiteY369" fmla="*/ 776753 h 1981886"/>
              <a:gd name="connsiteX370" fmla="*/ 2267460 w 2575340"/>
              <a:gd name="connsiteY370" fmla="*/ 861159 h 1981886"/>
              <a:gd name="connsiteX371" fmla="*/ 2225257 w 2575340"/>
              <a:gd name="connsiteY371" fmla="*/ 875227 h 1981886"/>
              <a:gd name="connsiteX372" fmla="*/ 2197122 w 2575340"/>
              <a:gd name="connsiteY372" fmla="*/ 847091 h 1981886"/>
              <a:gd name="connsiteX373" fmla="*/ 2168986 w 2575340"/>
              <a:gd name="connsiteY373" fmla="*/ 762685 h 1981886"/>
              <a:gd name="connsiteX374" fmla="*/ 2126783 w 2575340"/>
              <a:gd name="connsiteY374" fmla="*/ 734550 h 1981886"/>
              <a:gd name="connsiteX375" fmla="*/ 2112716 w 2575340"/>
              <a:gd name="connsiteY375" fmla="*/ 692347 h 1981886"/>
              <a:gd name="connsiteX376" fmla="*/ 2042377 w 2575340"/>
              <a:gd name="connsiteY376" fmla="*/ 650143 h 1981886"/>
              <a:gd name="connsiteX377" fmla="*/ 2028309 w 2575340"/>
              <a:gd name="connsiteY377" fmla="*/ 607940 h 1981886"/>
              <a:gd name="connsiteX378" fmla="*/ 2000174 w 2575340"/>
              <a:gd name="connsiteY378" fmla="*/ 453196 h 1981886"/>
              <a:gd name="connsiteX379" fmla="*/ 2014242 w 2575340"/>
              <a:gd name="connsiteY379" fmla="*/ 284383 h 1981886"/>
              <a:gd name="connsiteX380" fmla="*/ 2028309 w 2575340"/>
              <a:gd name="connsiteY380" fmla="*/ 326587 h 1981886"/>
              <a:gd name="connsiteX381" fmla="*/ 2042377 w 2575340"/>
              <a:gd name="connsiteY381" fmla="*/ 636076 h 1981886"/>
              <a:gd name="connsiteX382" fmla="*/ 2056445 w 2575340"/>
              <a:gd name="connsiteY382" fmla="*/ 790820 h 1981886"/>
              <a:gd name="connsiteX383" fmla="*/ 2070512 w 2575340"/>
              <a:gd name="connsiteY383" fmla="*/ 748617 h 1981886"/>
              <a:gd name="connsiteX384" fmla="*/ 2028309 w 2575340"/>
              <a:gd name="connsiteY384" fmla="*/ 678279 h 1981886"/>
              <a:gd name="connsiteX385" fmla="*/ 1986106 w 2575340"/>
              <a:gd name="connsiteY385" fmla="*/ 664211 h 1981886"/>
              <a:gd name="connsiteX386" fmla="*/ 2000174 w 2575340"/>
              <a:gd name="connsiteY386" fmla="*/ 804888 h 1981886"/>
              <a:gd name="connsiteX387" fmla="*/ 2028309 w 2575340"/>
              <a:gd name="connsiteY387" fmla="*/ 889294 h 1981886"/>
              <a:gd name="connsiteX388" fmla="*/ 2042377 w 2575340"/>
              <a:gd name="connsiteY388" fmla="*/ 1058107 h 1981886"/>
              <a:gd name="connsiteX389" fmla="*/ 2070512 w 2575340"/>
              <a:gd name="connsiteY389" fmla="*/ 1184716 h 1981886"/>
              <a:gd name="connsiteX390" fmla="*/ 2042377 w 2575340"/>
              <a:gd name="connsiteY390" fmla="*/ 1353528 h 1981886"/>
              <a:gd name="connsiteX391" fmla="*/ 2028309 w 2575340"/>
              <a:gd name="connsiteY391" fmla="*/ 1395731 h 1981886"/>
              <a:gd name="connsiteX392" fmla="*/ 2014242 w 2575340"/>
              <a:gd name="connsiteY392" fmla="*/ 1452002 h 1981886"/>
              <a:gd name="connsiteX393" fmla="*/ 2028309 w 2575340"/>
              <a:gd name="connsiteY393" fmla="*/ 1536408 h 1981886"/>
              <a:gd name="connsiteX394" fmla="*/ 2056445 w 2575340"/>
              <a:gd name="connsiteY394" fmla="*/ 1508273 h 1981886"/>
              <a:gd name="connsiteX395" fmla="*/ 2084580 w 2575340"/>
              <a:gd name="connsiteY395" fmla="*/ 1423867 h 1981886"/>
              <a:gd name="connsiteX396" fmla="*/ 2098648 w 2575340"/>
              <a:gd name="connsiteY396" fmla="*/ 1381663 h 1981886"/>
              <a:gd name="connsiteX397" fmla="*/ 2084580 w 2575340"/>
              <a:gd name="connsiteY397" fmla="*/ 1226919 h 1981886"/>
              <a:gd name="connsiteX398" fmla="*/ 2070512 w 2575340"/>
              <a:gd name="connsiteY398" fmla="*/ 1269122 h 1981886"/>
              <a:gd name="connsiteX399" fmla="*/ 2056445 w 2575340"/>
              <a:gd name="connsiteY399" fmla="*/ 1452002 h 1981886"/>
              <a:gd name="connsiteX400" fmla="*/ 2042377 w 2575340"/>
              <a:gd name="connsiteY400" fmla="*/ 1409799 h 1981886"/>
              <a:gd name="connsiteX401" fmla="*/ 2028309 w 2575340"/>
              <a:gd name="connsiteY401" fmla="*/ 1353528 h 1981886"/>
              <a:gd name="connsiteX402" fmla="*/ 2000174 w 2575340"/>
              <a:gd name="connsiteY402" fmla="*/ 1311325 h 1981886"/>
              <a:gd name="connsiteX403" fmla="*/ 1986106 w 2575340"/>
              <a:gd name="connsiteY403" fmla="*/ 1269122 h 1981886"/>
              <a:gd name="connsiteX404" fmla="*/ 1972039 w 2575340"/>
              <a:gd name="connsiteY404" fmla="*/ 1311325 h 1981886"/>
              <a:gd name="connsiteX405" fmla="*/ 2098648 w 2575340"/>
              <a:gd name="connsiteY405" fmla="*/ 1381663 h 1981886"/>
              <a:gd name="connsiteX406" fmla="*/ 2140851 w 2575340"/>
              <a:gd name="connsiteY406" fmla="*/ 1395731 h 1981886"/>
              <a:gd name="connsiteX407" fmla="*/ 2183054 w 2575340"/>
              <a:gd name="connsiteY407" fmla="*/ 1226919 h 1981886"/>
              <a:gd name="connsiteX408" fmla="*/ 2197122 w 2575340"/>
              <a:gd name="connsiteY408" fmla="*/ 1170648 h 1981886"/>
              <a:gd name="connsiteX409" fmla="*/ 2225257 w 2575340"/>
              <a:gd name="connsiteY409" fmla="*/ 1072174 h 1981886"/>
              <a:gd name="connsiteX410" fmla="*/ 2253392 w 2575340"/>
              <a:gd name="connsiteY410" fmla="*/ 1480137 h 1981886"/>
              <a:gd name="connsiteX411" fmla="*/ 2267460 w 2575340"/>
              <a:gd name="connsiteY411" fmla="*/ 1522340 h 1981886"/>
              <a:gd name="connsiteX412" fmla="*/ 2295596 w 2575340"/>
              <a:gd name="connsiteY412" fmla="*/ 1550476 h 1981886"/>
              <a:gd name="connsiteX413" fmla="*/ 2309663 w 2575340"/>
              <a:gd name="connsiteY413" fmla="*/ 1592679 h 1981886"/>
              <a:gd name="connsiteX414" fmla="*/ 2380002 w 2575340"/>
              <a:gd name="connsiteY414" fmla="*/ 1522340 h 1981886"/>
              <a:gd name="connsiteX415" fmla="*/ 2380002 w 2575340"/>
              <a:gd name="connsiteY415" fmla="*/ 1325393 h 1981886"/>
              <a:gd name="connsiteX416" fmla="*/ 2337799 w 2575340"/>
              <a:gd name="connsiteY416" fmla="*/ 1339460 h 1981886"/>
              <a:gd name="connsiteX417" fmla="*/ 2309663 w 2575340"/>
              <a:gd name="connsiteY417" fmla="*/ 1367596 h 1981886"/>
              <a:gd name="connsiteX418" fmla="*/ 2295596 w 2575340"/>
              <a:gd name="connsiteY418" fmla="*/ 1409799 h 1981886"/>
              <a:gd name="connsiteX419" fmla="*/ 2380002 w 2575340"/>
              <a:gd name="connsiteY419" fmla="*/ 1480137 h 1981886"/>
              <a:gd name="connsiteX420" fmla="*/ 2422205 w 2575340"/>
              <a:gd name="connsiteY420" fmla="*/ 1466070 h 1981886"/>
              <a:gd name="connsiteX421" fmla="*/ 2365934 w 2575340"/>
              <a:gd name="connsiteY421" fmla="*/ 1226919 h 1981886"/>
              <a:gd name="connsiteX422" fmla="*/ 2351866 w 2575340"/>
              <a:gd name="connsiteY422" fmla="*/ 1184716 h 1981886"/>
              <a:gd name="connsiteX423" fmla="*/ 2309663 w 2575340"/>
              <a:gd name="connsiteY423" fmla="*/ 1156580 h 1981886"/>
              <a:gd name="connsiteX424" fmla="*/ 2253392 w 2575340"/>
              <a:gd name="connsiteY424" fmla="*/ 1170648 h 1981886"/>
              <a:gd name="connsiteX425" fmla="*/ 2267460 w 2575340"/>
              <a:gd name="connsiteY425" fmla="*/ 1339460 h 1981886"/>
              <a:gd name="connsiteX426" fmla="*/ 2323731 w 2575340"/>
              <a:gd name="connsiteY426" fmla="*/ 1367596 h 1981886"/>
              <a:gd name="connsiteX427" fmla="*/ 2337799 w 2575340"/>
              <a:gd name="connsiteY427" fmla="*/ 1184716 h 1981886"/>
              <a:gd name="connsiteX428" fmla="*/ 2295596 w 2575340"/>
              <a:gd name="connsiteY428" fmla="*/ 1226919 h 1981886"/>
              <a:gd name="connsiteX429" fmla="*/ 2281528 w 2575340"/>
              <a:gd name="connsiteY429" fmla="*/ 1283190 h 1981886"/>
              <a:gd name="connsiteX430" fmla="*/ 2323731 w 2575340"/>
              <a:gd name="connsiteY430" fmla="*/ 1367596 h 1981886"/>
              <a:gd name="connsiteX431" fmla="*/ 2450340 w 2575340"/>
              <a:gd name="connsiteY431" fmla="*/ 1437934 h 1981886"/>
              <a:gd name="connsiteX432" fmla="*/ 2478476 w 2575340"/>
              <a:gd name="connsiteY432" fmla="*/ 1466070 h 1981886"/>
              <a:gd name="connsiteX433" fmla="*/ 2478476 w 2575340"/>
              <a:gd name="connsiteY433" fmla="*/ 1564543 h 1981886"/>
              <a:gd name="connsiteX434" fmla="*/ 2492543 w 2575340"/>
              <a:gd name="connsiteY434" fmla="*/ 1367596 h 1981886"/>
              <a:gd name="connsiteX435" fmla="*/ 2506611 w 2575340"/>
              <a:gd name="connsiteY435" fmla="*/ 1269122 h 1981886"/>
              <a:gd name="connsiteX436" fmla="*/ 2450340 w 2575340"/>
              <a:gd name="connsiteY436" fmla="*/ 1198783 h 1981886"/>
              <a:gd name="connsiteX437" fmla="*/ 2436272 w 2575340"/>
              <a:gd name="connsiteY437" fmla="*/ 1114377 h 1981886"/>
              <a:gd name="connsiteX438" fmla="*/ 2422205 w 2575340"/>
              <a:gd name="connsiteY438" fmla="*/ 1058107 h 1981886"/>
              <a:gd name="connsiteX439" fmla="*/ 2464408 w 2575340"/>
              <a:gd name="connsiteY439" fmla="*/ 1269122 h 1981886"/>
              <a:gd name="connsiteX440" fmla="*/ 2506611 w 2575340"/>
              <a:gd name="connsiteY440" fmla="*/ 1212851 h 1981886"/>
              <a:gd name="connsiteX441" fmla="*/ 2534746 w 2575340"/>
              <a:gd name="connsiteY441" fmla="*/ 1086242 h 1981886"/>
              <a:gd name="connsiteX442" fmla="*/ 2548814 w 2575340"/>
              <a:gd name="connsiteY442" fmla="*/ 973700 h 1981886"/>
              <a:gd name="connsiteX443" fmla="*/ 2562882 w 2575340"/>
              <a:gd name="connsiteY443" fmla="*/ 889294 h 1981886"/>
              <a:gd name="connsiteX444" fmla="*/ 2548814 w 2575340"/>
              <a:gd name="connsiteY444" fmla="*/ 790820 h 1981886"/>
              <a:gd name="connsiteX445" fmla="*/ 2506611 w 2575340"/>
              <a:gd name="connsiteY445" fmla="*/ 847091 h 1981886"/>
              <a:gd name="connsiteX446" fmla="*/ 2492543 w 2575340"/>
              <a:gd name="connsiteY446" fmla="*/ 945565 h 1981886"/>
              <a:gd name="connsiteX447" fmla="*/ 2478476 w 2575340"/>
              <a:gd name="connsiteY447" fmla="*/ 1001836 h 1981886"/>
              <a:gd name="connsiteX448" fmla="*/ 2492543 w 2575340"/>
              <a:gd name="connsiteY448" fmla="*/ 1100310 h 1981886"/>
              <a:gd name="connsiteX449" fmla="*/ 2506611 w 2575340"/>
              <a:gd name="connsiteY449" fmla="*/ 1015903 h 1981886"/>
              <a:gd name="connsiteX450" fmla="*/ 2520679 w 2575340"/>
              <a:gd name="connsiteY450" fmla="*/ 903362 h 1981886"/>
              <a:gd name="connsiteX451" fmla="*/ 2506611 w 2575340"/>
              <a:gd name="connsiteY451" fmla="*/ 692347 h 1981886"/>
              <a:gd name="connsiteX452" fmla="*/ 2478476 w 2575340"/>
              <a:gd name="connsiteY452" fmla="*/ 762685 h 1981886"/>
              <a:gd name="connsiteX453" fmla="*/ 2492543 w 2575340"/>
              <a:gd name="connsiteY453" fmla="*/ 903362 h 1981886"/>
              <a:gd name="connsiteX454" fmla="*/ 2520679 w 2575340"/>
              <a:gd name="connsiteY454" fmla="*/ 762685 h 1981886"/>
              <a:gd name="connsiteX455" fmla="*/ 2506611 w 2575340"/>
              <a:gd name="connsiteY455" fmla="*/ 607940 h 1981886"/>
              <a:gd name="connsiteX456" fmla="*/ 2422205 w 2575340"/>
              <a:gd name="connsiteY456" fmla="*/ 762685 h 1981886"/>
              <a:gd name="connsiteX457" fmla="*/ 2394069 w 2575340"/>
              <a:gd name="connsiteY457" fmla="*/ 931497 h 1981886"/>
              <a:gd name="connsiteX458" fmla="*/ 2365934 w 2575340"/>
              <a:gd name="connsiteY458" fmla="*/ 818956 h 1981886"/>
              <a:gd name="connsiteX459" fmla="*/ 2337799 w 2575340"/>
              <a:gd name="connsiteY459" fmla="*/ 861159 h 1981886"/>
              <a:gd name="connsiteX460" fmla="*/ 2309663 w 2575340"/>
              <a:gd name="connsiteY460" fmla="*/ 987768 h 1981886"/>
              <a:gd name="connsiteX461" fmla="*/ 2337799 w 2575340"/>
              <a:gd name="connsiteY461" fmla="*/ 945565 h 1981886"/>
              <a:gd name="connsiteX462" fmla="*/ 2323731 w 2575340"/>
              <a:gd name="connsiteY462" fmla="*/ 748617 h 1981886"/>
              <a:gd name="connsiteX463" fmla="*/ 2309663 w 2575340"/>
              <a:gd name="connsiteY463" fmla="*/ 861159 h 1981886"/>
              <a:gd name="connsiteX464" fmla="*/ 2281528 w 2575340"/>
              <a:gd name="connsiteY464" fmla="*/ 833023 h 1981886"/>
              <a:gd name="connsiteX465" fmla="*/ 2253392 w 2575340"/>
              <a:gd name="connsiteY465" fmla="*/ 903362 h 1981886"/>
              <a:gd name="connsiteX466" fmla="*/ 2337799 w 2575340"/>
              <a:gd name="connsiteY466" fmla="*/ 1297257 h 1981886"/>
              <a:gd name="connsiteX467" fmla="*/ 2394069 w 2575340"/>
              <a:gd name="connsiteY467" fmla="*/ 1423867 h 1981886"/>
              <a:gd name="connsiteX468" fmla="*/ 2239325 w 2575340"/>
              <a:gd name="connsiteY468" fmla="*/ 959633 h 1981886"/>
              <a:gd name="connsiteX469" fmla="*/ 2154919 w 2575340"/>
              <a:gd name="connsiteY469" fmla="*/ 847091 h 1981886"/>
              <a:gd name="connsiteX470" fmla="*/ 2140851 w 2575340"/>
              <a:gd name="connsiteY470" fmla="*/ 804888 h 1981886"/>
              <a:gd name="connsiteX471" fmla="*/ 2126783 w 2575340"/>
              <a:gd name="connsiteY471" fmla="*/ 861159 h 1981886"/>
              <a:gd name="connsiteX472" fmla="*/ 2154919 w 2575340"/>
              <a:gd name="connsiteY472" fmla="*/ 889294 h 1981886"/>
              <a:gd name="connsiteX473" fmla="*/ 2183054 w 2575340"/>
              <a:gd name="connsiteY473" fmla="*/ 833023 h 1981886"/>
              <a:gd name="connsiteX474" fmla="*/ 2211189 w 2575340"/>
              <a:gd name="connsiteY474" fmla="*/ 790820 h 1981886"/>
              <a:gd name="connsiteX475" fmla="*/ 2225257 w 2575340"/>
              <a:gd name="connsiteY475" fmla="*/ 734550 h 1981886"/>
              <a:gd name="connsiteX476" fmla="*/ 2253392 w 2575340"/>
              <a:gd name="connsiteY476" fmla="*/ 776753 h 1981886"/>
              <a:gd name="connsiteX477" fmla="*/ 2295596 w 2575340"/>
              <a:gd name="connsiteY477" fmla="*/ 678279 h 1981886"/>
              <a:gd name="connsiteX478" fmla="*/ 2267460 w 2575340"/>
              <a:gd name="connsiteY478" fmla="*/ 720482 h 1981886"/>
              <a:gd name="connsiteX479" fmla="*/ 2253392 w 2575340"/>
              <a:gd name="connsiteY479" fmla="*/ 762685 h 1981886"/>
              <a:gd name="connsiteX480" fmla="*/ 2281528 w 2575340"/>
              <a:gd name="connsiteY480" fmla="*/ 1100310 h 1981886"/>
              <a:gd name="connsiteX481" fmla="*/ 2295596 w 2575340"/>
              <a:gd name="connsiteY481" fmla="*/ 1142513 h 1981886"/>
              <a:gd name="connsiteX482" fmla="*/ 2323731 w 2575340"/>
              <a:gd name="connsiteY482" fmla="*/ 1184716 h 1981886"/>
              <a:gd name="connsiteX483" fmla="*/ 2323731 w 2575340"/>
              <a:gd name="connsiteY483" fmla="*/ 790820 h 1981886"/>
              <a:gd name="connsiteX484" fmla="*/ 2337799 w 2575340"/>
              <a:gd name="connsiteY484" fmla="*/ 903362 h 1981886"/>
              <a:gd name="connsiteX485" fmla="*/ 2394069 w 2575340"/>
              <a:gd name="connsiteY485" fmla="*/ 973700 h 1981886"/>
              <a:gd name="connsiteX486" fmla="*/ 2365934 w 2575340"/>
              <a:gd name="connsiteY486" fmla="*/ 1015903 h 1981886"/>
              <a:gd name="connsiteX487" fmla="*/ 2211189 w 2575340"/>
              <a:gd name="connsiteY487" fmla="*/ 1015903 h 1981886"/>
              <a:gd name="connsiteX488" fmla="*/ 2183054 w 2575340"/>
              <a:gd name="connsiteY488" fmla="*/ 959633 h 1981886"/>
              <a:gd name="connsiteX489" fmla="*/ 2211189 w 2575340"/>
              <a:gd name="connsiteY489" fmla="*/ 1001836 h 1981886"/>
              <a:gd name="connsiteX490" fmla="*/ 2225257 w 2575340"/>
              <a:gd name="connsiteY490" fmla="*/ 1044039 h 1981886"/>
              <a:gd name="connsiteX491" fmla="*/ 2253392 w 2575340"/>
              <a:gd name="connsiteY491" fmla="*/ 1100310 h 1981886"/>
              <a:gd name="connsiteX492" fmla="*/ 2309663 w 2575340"/>
              <a:gd name="connsiteY492" fmla="*/ 945565 h 1981886"/>
              <a:gd name="connsiteX493" fmla="*/ 2365934 w 2575340"/>
              <a:gd name="connsiteY493" fmla="*/ 861159 h 1981886"/>
              <a:gd name="connsiteX494" fmla="*/ 2436272 w 2575340"/>
              <a:gd name="connsiteY494" fmla="*/ 1747423 h 1981886"/>
              <a:gd name="connsiteX495" fmla="*/ 2394069 w 2575340"/>
              <a:gd name="connsiteY495" fmla="*/ 1733356 h 1981886"/>
              <a:gd name="connsiteX496" fmla="*/ 2337799 w 2575340"/>
              <a:gd name="connsiteY496" fmla="*/ 1719288 h 1981886"/>
              <a:gd name="connsiteX497" fmla="*/ 2239325 w 2575340"/>
              <a:gd name="connsiteY497" fmla="*/ 1733356 h 1981886"/>
              <a:gd name="connsiteX498" fmla="*/ 2154919 w 2575340"/>
              <a:gd name="connsiteY498" fmla="*/ 1761491 h 1981886"/>
              <a:gd name="connsiteX499" fmla="*/ 2183054 w 2575340"/>
              <a:gd name="connsiteY499" fmla="*/ 1747423 h 1981886"/>
              <a:gd name="connsiteX500" fmla="*/ 2225257 w 2575340"/>
              <a:gd name="connsiteY500" fmla="*/ 1719288 h 1981886"/>
              <a:gd name="connsiteX501" fmla="*/ 2183054 w 2575340"/>
              <a:gd name="connsiteY501" fmla="*/ 1705220 h 1981886"/>
              <a:gd name="connsiteX502" fmla="*/ 2112716 w 2575340"/>
              <a:gd name="connsiteY502" fmla="*/ 1733356 h 1981886"/>
              <a:gd name="connsiteX503" fmla="*/ 2070512 w 2575340"/>
              <a:gd name="connsiteY503" fmla="*/ 1747423 h 1981886"/>
              <a:gd name="connsiteX504" fmla="*/ 2014242 w 2575340"/>
              <a:gd name="connsiteY504" fmla="*/ 1817762 h 1981886"/>
              <a:gd name="connsiteX505" fmla="*/ 2126783 w 2575340"/>
              <a:gd name="connsiteY505" fmla="*/ 1859965 h 1981886"/>
              <a:gd name="connsiteX506" fmla="*/ 2253392 w 2575340"/>
              <a:gd name="connsiteY506" fmla="*/ 1845897 h 1981886"/>
              <a:gd name="connsiteX507" fmla="*/ 2211189 w 2575340"/>
              <a:gd name="connsiteY507" fmla="*/ 1831830 h 1981886"/>
              <a:gd name="connsiteX508" fmla="*/ 2154919 w 2575340"/>
              <a:gd name="connsiteY508" fmla="*/ 1803694 h 1981886"/>
              <a:gd name="connsiteX509" fmla="*/ 1761023 w 2575340"/>
              <a:gd name="connsiteY509" fmla="*/ 1817762 h 1981886"/>
              <a:gd name="connsiteX510" fmla="*/ 1690685 w 2575340"/>
              <a:gd name="connsiteY510" fmla="*/ 1831830 h 1981886"/>
              <a:gd name="connsiteX511" fmla="*/ 1704752 w 2575340"/>
              <a:gd name="connsiteY511" fmla="*/ 1733356 h 1981886"/>
              <a:gd name="connsiteX512" fmla="*/ 1789159 w 2575340"/>
              <a:gd name="connsiteY512" fmla="*/ 1719288 h 1981886"/>
              <a:gd name="connsiteX513" fmla="*/ 1915768 w 2575340"/>
              <a:gd name="connsiteY513" fmla="*/ 1733356 h 1981886"/>
              <a:gd name="connsiteX514" fmla="*/ 1972039 w 2575340"/>
              <a:gd name="connsiteY514" fmla="*/ 1747423 h 1981886"/>
              <a:gd name="connsiteX515" fmla="*/ 2070512 w 2575340"/>
              <a:gd name="connsiteY515" fmla="*/ 1733356 h 1981886"/>
              <a:gd name="connsiteX516" fmla="*/ 1901700 w 2575340"/>
              <a:gd name="connsiteY516" fmla="*/ 1859965 h 1981886"/>
              <a:gd name="connsiteX517" fmla="*/ 1817294 w 2575340"/>
              <a:gd name="connsiteY517" fmla="*/ 1888100 h 1981886"/>
              <a:gd name="connsiteX518" fmla="*/ 1718820 w 2575340"/>
              <a:gd name="connsiteY518" fmla="*/ 1859965 h 1981886"/>
              <a:gd name="connsiteX519" fmla="*/ 1789159 w 2575340"/>
              <a:gd name="connsiteY519" fmla="*/ 1775559 h 1981886"/>
              <a:gd name="connsiteX520" fmla="*/ 1761023 w 2575340"/>
              <a:gd name="connsiteY520" fmla="*/ 1733356 h 1981886"/>
              <a:gd name="connsiteX521" fmla="*/ 1718820 w 2575340"/>
              <a:gd name="connsiteY521" fmla="*/ 1719288 h 1981886"/>
              <a:gd name="connsiteX522" fmla="*/ 1676617 w 2575340"/>
              <a:gd name="connsiteY522" fmla="*/ 1691153 h 1981886"/>
              <a:gd name="connsiteX523" fmla="*/ 1761023 w 2575340"/>
              <a:gd name="connsiteY523" fmla="*/ 1634882 h 1981886"/>
              <a:gd name="connsiteX524" fmla="*/ 1789159 w 2575340"/>
              <a:gd name="connsiteY524" fmla="*/ 1663017 h 1981886"/>
              <a:gd name="connsiteX525" fmla="*/ 1831362 w 2575340"/>
              <a:gd name="connsiteY525" fmla="*/ 1677085 h 1981886"/>
              <a:gd name="connsiteX526" fmla="*/ 1662549 w 2575340"/>
              <a:gd name="connsiteY526" fmla="*/ 1648950 h 1981886"/>
              <a:gd name="connsiteX527" fmla="*/ 1704752 w 2575340"/>
              <a:gd name="connsiteY527" fmla="*/ 1634882 h 1981886"/>
              <a:gd name="connsiteX528" fmla="*/ 1662549 w 2575340"/>
              <a:gd name="connsiteY528" fmla="*/ 1550476 h 1981886"/>
              <a:gd name="connsiteX529" fmla="*/ 1620346 w 2575340"/>
              <a:gd name="connsiteY529" fmla="*/ 1536408 h 1981886"/>
              <a:gd name="connsiteX530" fmla="*/ 1381196 w 2575340"/>
              <a:gd name="connsiteY530" fmla="*/ 1494205 h 1981886"/>
              <a:gd name="connsiteX531" fmla="*/ 1338992 w 2575340"/>
              <a:gd name="connsiteY531" fmla="*/ 1466070 h 1981886"/>
              <a:gd name="connsiteX532" fmla="*/ 1268654 w 2575340"/>
              <a:gd name="connsiteY532" fmla="*/ 1480137 h 1981886"/>
              <a:gd name="connsiteX533" fmla="*/ 1296789 w 2575340"/>
              <a:gd name="connsiteY533" fmla="*/ 1634882 h 1981886"/>
              <a:gd name="connsiteX534" fmla="*/ 1282722 w 2575340"/>
              <a:gd name="connsiteY534" fmla="*/ 1677085 h 1981886"/>
              <a:gd name="connsiteX535" fmla="*/ 1240519 w 2575340"/>
              <a:gd name="connsiteY535" fmla="*/ 1691153 h 1981886"/>
              <a:gd name="connsiteX536" fmla="*/ 1268654 w 2575340"/>
              <a:gd name="connsiteY536" fmla="*/ 1733356 h 1981886"/>
              <a:gd name="connsiteX537" fmla="*/ 916962 w 2575340"/>
              <a:gd name="connsiteY537" fmla="*/ 1719288 h 1981886"/>
              <a:gd name="connsiteX538" fmla="*/ 762217 w 2575340"/>
              <a:gd name="connsiteY538" fmla="*/ 1705220 h 1981886"/>
              <a:gd name="connsiteX539" fmla="*/ 720014 w 2575340"/>
              <a:gd name="connsiteY539" fmla="*/ 1634882 h 1981886"/>
              <a:gd name="connsiteX540" fmla="*/ 677811 w 2575340"/>
              <a:gd name="connsiteY540" fmla="*/ 1620814 h 1981886"/>
              <a:gd name="connsiteX541" fmla="*/ 663743 w 2575340"/>
              <a:gd name="connsiteY541" fmla="*/ 1677085 h 1981886"/>
              <a:gd name="connsiteX542" fmla="*/ 635608 w 2575340"/>
              <a:gd name="connsiteY542" fmla="*/ 1733356 h 1981886"/>
              <a:gd name="connsiteX543" fmla="*/ 621540 w 2575340"/>
              <a:gd name="connsiteY543" fmla="*/ 1775559 h 1981886"/>
              <a:gd name="connsiteX544" fmla="*/ 649676 w 2575340"/>
              <a:gd name="connsiteY544" fmla="*/ 1803694 h 1981886"/>
              <a:gd name="connsiteX545" fmla="*/ 649676 w 2575340"/>
              <a:gd name="connsiteY545" fmla="*/ 1719288 h 1981886"/>
              <a:gd name="connsiteX546" fmla="*/ 579337 w 2575340"/>
              <a:gd name="connsiteY546" fmla="*/ 1677085 h 1981886"/>
              <a:gd name="connsiteX547" fmla="*/ 537134 w 2575340"/>
              <a:gd name="connsiteY547" fmla="*/ 1648950 h 1981886"/>
              <a:gd name="connsiteX548" fmla="*/ 508999 w 2575340"/>
              <a:gd name="connsiteY548" fmla="*/ 1677085 h 1981886"/>
              <a:gd name="connsiteX549" fmla="*/ 551202 w 2575340"/>
              <a:gd name="connsiteY549" fmla="*/ 1705220 h 1981886"/>
              <a:gd name="connsiteX550" fmla="*/ 523066 w 2575340"/>
              <a:gd name="connsiteY550" fmla="*/ 1592679 h 1981886"/>
              <a:gd name="connsiteX551" fmla="*/ 508999 w 2575340"/>
              <a:gd name="connsiteY551" fmla="*/ 1550476 h 1981886"/>
              <a:gd name="connsiteX552" fmla="*/ 480863 w 2575340"/>
              <a:gd name="connsiteY552" fmla="*/ 1522340 h 1981886"/>
              <a:gd name="connsiteX553" fmla="*/ 452728 w 2575340"/>
              <a:gd name="connsiteY553" fmla="*/ 1691153 h 1981886"/>
              <a:gd name="connsiteX554" fmla="*/ 466796 w 2575340"/>
              <a:gd name="connsiteY554" fmla="*/ 1733356 h 1981886"/>
              <a:gd name="connsiteX555" fmla="*/ 593405 w 2575340"/>
              <a:gd name="connsiteY555" fmla="*/ 1747423 h 1981886"/>
              <a:gd name="connsiteX556" fmla="*/ 649676 w 2575340"/>
              <a:gd name="connsiteY556" fmla="*/ 1761491 h 1981886"/>
              <a:gd name="connsiteX557" fmla="*/ 663743 w 2575340"/>
              <a:gd name="connsiteY557" fmla="*/ 1803694 h 1981886"/>
              <a:gd name="connsiteX558" fmla="*/ 790352 w 2575340"/>
              <a:gd name="connsiteY558" fmla="*/ 1845897 h 1981886"/>
              <a:gd name="connsiteX559" fmla="*/ 776285 w 2575340"/>
              <a:gd name="connsiteY559" fmla="*/ 1592679 h 1981886"/>
              <a:gd name="connsiteX560" fmla="*/ 762217 w 2575340"/>
              <a:gd name="connsiteY560" fmla="*/ 1550476 h 1981886"/>
              <a:gd name="connsiteX561" fmla="*/ 734082 w 2575340"/>
              <a:gd name="connsiteY561" fmla="*/ 1494205 h 1981886"/>
              <a:gd name="connsiteX562" fmla="*/ 804420 w 2575340"/>
              <a:gd name="connsiteY562" fmla="*/ 1508273 h 1981886"/>
              <a:gd name="connsiteX563" fmla="*/ 832556 w 2575340"/>
              <a:gd name="connsiteY563" fmla="*/ 1550476 h 1981886"/>
              <a:gd name="connsiteX564" fmla="*/ 987300 w 2575340"/>
              <a:gd name="connsiteY564" fmla="*/ 1620814 h 1981886"/>
              <a:gd name="connsiteX565" fmla="*/ 1071706 w 2575340"/>
              <a:gd name="connsiteY565" fmla="*/ 1648950 h 1981886"/>
              <a:gd name="connsiteX566" fmla="*/ 987300 w 2575340"/>
              <a:gd name="connsiteY566" fmla="*/ 1606747 h 1981886"/>
              <a:gd name="connsiteX567" fmla="*/ 959165 w 2575340"/>
              <a:gd name="connsiteY567" fmla="*/ 1578611 h 1981886"/>
              <a:gd name="connsiteX568" fmla="*/ 945097 w 2575340"/>
              <a:gd name="connsiteY568" fmla="*/ 1536408 h 1981886"/>
              <a:gd name="connsiteX569" fmla="*/ 1057639 w 2575340"/>
              <a:gd name="connsiteY569" fmla="*/ 1564543 h 1981886"/>
              <a:gd name="connsiteX570" fmla="*/ 1113909 w 2575340"/>
              <a:gd name="connsiteY570" fmla="*/ 1578611 h 1981886"/>
              <a:gd name="connsiteX571" fmla="*/ 1296789 w 2575340"/>
              <a:gd name="connsiteY571" fmla="*/ 1578611 h 1981886"/>
              <a:gd name="connsiteX572" fmla="*/ 1395263 w 2575340"/>
              <a:gd name="connsiteY572" fmla="*/ 1564543 h 1981886"/>
              <a:gd name="connsiteX573" fmla="*/ 1381196 w 2575340"/>
              <a:gd name="connsiteY573" fmla="*/ 1606747 h 1981886"/>
              <a:gd name="connsiteX574" fmla="*/ 1324925 w 2575340"/>
              <a:gd name="connsiteY574" fmla="*/ 1620814 h 1981886"/>
              <a:gd name="connsiteX575" fmla="*/ 1282722 w 2575340"/>
              <a:gd name="connsiteY575" fmla="*/ 1648950 h 1981886"/>
              <a:gd name="connsiteX576" fmla="*/ 1254586 w 2575340"/>
              <a:gd name="connsiteY576" fmla="*/ 1691153 h 1981886"/>
              <a:gd name="connsiteX577" fmla="*/ 1212383 w 2575340"/>
              <a:gd name="connsiteY577" fmla="*/ 1733356 h 1981886"/>
              <a:gd name="connsiteX578" fmla="*/ 1198316 w 2575340"/>
              <a:gd name="connsiteY578" fmla="*/ 1789627 h 1981886"/>
              <a:gd name="connsiteX579" fmla="*/ 1156112 w 2575340"/>
              <a:gd name="connsiteY579" fmla="*/ 1845897 h 1981886"/>
              <a:gd name="connsiteX580" fmla="*/ 1085774 w 2575340"/>
              <a:gd name="connsiteY580" fmla="*/ 1930303 h 1981886"/>
              <a:gd name="connsiteX581" fmla="*/ 1071706 w 2575340"/>
              <a:gd name="connsiteY581" fmla="*/ 1972507 h 1981886"/>
              <a:gd name="connsiteX582" fmla="*/ 1099842 w 2575340"/>
              <a:gd name="connsiteY582" fmla="*/ 1944371 h 1981886"/>
              <a:gd name="connsiteX583" fmla="*/ 1127977 w 2575340"/>
              <a:gd name="connsiteY583" fmla="*/ 1902168 h 1981886"/>
              <a:gd name="connsiteX584" fmla="*/ 1212383 w 2575340"/>
              <a:gd name="connsiteY584" fmla="*/ 1845897 h 1981886"/>
              <a:gd name="connsiteX585" fmla="*/ 1254586 w 2575340"/>
              <a:gd name="connsiteY585" fmla="*/ 1817762 h 1981886"/>
              <a:gd name="connsiteX586" fmla="*/ 1353060 w 2575340"/>
              <a:gd name="connsiteY586" fmla="*/ 1789627 h 1981886"/>
              <a:gd name="connsiteX587" fmla="*/ 1465602 w 2575340"/>
              <a:gd name="connsiteY587" fmla="*/ 1803694 h 1981886"/>
              <a:gd name="connsiteX588" fmla="*/ 1507805 w 2575340"/>
              <a:gd name="connsiteY588" fmla="*/ 1761491 h 1981886"/>
              <a:gd name="connsiteX589" fmla="*/ 1578143 w 2575340"/>
              <a:gd name="connsiteY589" fmla="*/ 1747423 h 1981886"/>
              <a:gd name="connsiteX590" fmla="*/ 1240519 w 2575340"/>
              <a:gd name="connsiteY590" fmla="*/ 1733356 h 1981886"/>
              <a:gd name="connsiteX591" fmla="*/ 1198316 w 2575340"/>
              <a:gd name="connsiteY591" fmla="*/ 1719288 h 1981886"/>
              <a:gd name="connsiteX592" fmla="*/ 1282722 w 2575340"/>
              <a:gd name="connsiteY592" fmla="*/ 1648950 h 1981886"/>
              <a:gd name="connsiteX593" fmla="*/ 1310857 w 2575340"/>
              <a:gd name="connsiteY593" fmla="*/ 1606747 h 1981886"/>
              <a:gd name="connsiteX594" fmla="*/ 1254586 w 2575340"/>
              <a:gd name="connsiteY594" fmla="*/ 1578611 h 1981886"/>
              <a:gd name="connsiteX595" fmla="*/ 1071706 w 2575340"/>
              <a:gd name="connsiteY595" fmla="*/ 1536408 h 1981886"/>
              <a:gd name="connsiteX596" fmla="*/ 1043571 w 2575340"/>
              <a:gd name="connsiteY596" fmla="*/ 1466070 h 1981886"/>
              <a:gd name="connsiteX597" fmla="*/ 1015436 w 2575340"/>
              <a:gd name="connsiteY597" fmla="*/ 1353528 h 1981886"/>
              <a:gd name="connsiteX598" fmla="*/ 973232 w 2575340"/>
              <a:gd name="connsiteY598" fmla="*/ 1325393 h 1981886"/>
              <a:gd name="connsiteX599" fmla="*/ 959165 w 2575340"/>
              <a:gd name="connsiteY599" fmla="*/ 1156580 h 1981886"/>
              <a:gd name="connsiteX600" fmla="*/ 945097 w 2575340"/>
              <a:gd name="connsiteY600" fmla="*/ 1114377 h 1981886"/>
              <a:gd name="connsiteX601" fmla="*/ 931029 w 2575340"/>
              <a:gd name="connsiteY601" fmla="*/ 1001836 h 1981886"/>
              <a:gd name="connsiteX602" fmla="*/ 916962 w 2575340"/>
              <a:gd name="connsiteY602" fmla="*/ 1522340 h 1981886"/>
              <a:gd name="connsiteX603" fmla="*/ 888826 w 2575340"/>
              <a:gd name="connsiteY603" fmla="*/ 1466070 h 1981886"/>
              <a:gd name="connsiteX604" fmla="*/ 874759 w 2575340"/>
              <a:gd name="connsiteY604" fmla="*/ 1353528 h 1981886"/>
              <a:gd name="connsiteX605" fmla="*/ 860691 w 2575340"/>
              <a:gd name="connsiteY605" fmla="*/ 1255054 h 1981886"/>
              <a:gd name="connsiteX606" fmla="*/ 804420 w 2575340"/>
              <a:gd name="connsiteY606" fmla="*/ 1240987 h 1981886"/>
              <a:gd name="connsiteX607" fmla="*/ 762217 w 2575340"/>
              <a:gd name="connsiteY607" fmla="*/ 1255054 h 1981886"/>
              <a:gd name="connsiteX608" fmla="*/ 720014 w 2575340"/>
              <a:gd name="connsiteY608" fmla="*/ 1466070 h 1981886"/>
              <a:gd name="connsiteX609" fmla="*/ 691879 w 2575340"/>
              <a:gd name="connsiteY609" fmla="*/ 1325393 h 1981886"/>
              <a:gd name="connsiteX610" fmla="*/ 677811 w 2575340"/>
              <a:gd name="connsiteY610" fmla="*/ 1255054 h 1981886"/>
              <a:gd name="connsiteX611" fmla="*/ 649676 w 2575340"/>
              <a:gd name="connsiteY611" fmla="*/ 1283190 h 1981886"/>
              <a:gd name="connsiteX612" fmla="*/ 621540 w 2575340"/>
              <a:gd name="connsiteY612" fmla="*/ 1240987 h 1981886"/>
              <a:gd name="connsiteX613" fmla="*/ 607472 w 2575340"/>
              <a:gd name="connsiteY613" fmla="*/ 1128445 h 1981886"/>
              <a:gd name="connsiteX614" fmla="*/ 523066 w 2575340"/>
              <a:gd name="connsiteY614" fmla="*/ 1114377 h 1981886"/>
              <a:gd name="connsiteX615" fmla="*/ 508999 w 2575340"/>
              <a:gd name="connsiteY615" fmla="*/ 1072174 h 1981886"/>
              <a:gd name="connsiteX616" fmla="*/ 494931 w 2575340"/>
              <a:gd name="connsiteY616" fmla="*/ 1114377 h 1981886"/>
              <a:gd name="connsiteX617" fmla="*/ 480863 w 2575340"/>
              <a:gd name="connsiteY617" fmla="*/ 1058107 h 1981886"/>
              <a:gd name="connsiteX618" fmla="*/ 466796 w 2575340"/>
              <a:gd name="connsiteY618" fmla="*/ 1015903 h 1981886"/>
              <a:gd name="connsiteX619" fmla="*/ 410525 w 2575340"/>
              <a:gd name="connsiteY619" fmla="*/ 931497 h 1981886"/>
              <a:gd name="connsiteX620" fmla="*/ 424592 w 2575340"/>
              <a:gd name="connsiteY620" fmla="*/ 1100310 h 1981886"/>
              <a:gd name="connsiteX621" fmla="*/ 466796 w 2575340"/>
              <a:gd name="connsiteY621" fmla="*/ 1198783 h 1981886"/>
              <a:gd name="connsiteX622" fmla="*/ 452728 w 2575340"/>
              <a:gd name="connsiteY622" fmla="*/ 1325393 h 1981886"/>
              <a:gd name="connsiteX623" fmla="*/ 438660 w 2575340"/>
              <a:gd name="connsiteY623" fmla="*/ 1437934 h 1981886"/>
              <a:gd name="connsiteX624" fmla="*/ 452728 w 2575340"/>
              <a:gd name="connsiteY624" fmla="*/ 1536408 h 1981886"/>
              <a:gd name="connsiteX625" fmla="*/ 635608 w 2575340"/>
              <a:gd name="connsiteY625" fmla="*/ 115571 h 1981886"/>
              <a:gd name="connsiteX626" fmla="*/ 931029 w 2575340"/>
              <a:gd name="connsiteY626" fmla="*/ 129639 h 1981886"/>
              <a:gd name="connsiteX627" fmla="*/ 987300 w 2575340"/>
              <a:gd name="connsiteY627" fmla="*/ 523534 h 1981886"/>
              <a:gd name="connsiteX628" fmla="*/ 1001368 w 2575340"/>
              <a:gd name="connsiteY628" fmla="*/ 593873 h 1981886"/>
              <a:gd name="connsiteX629" fmla="*/ 1015436 w 2575340"/>
              <a:gd name="connsiteY629" fmla="*/ 495399 h 1981886"/>
              <a:gd name="connsiteX630" fmla="*/ 959165 w 2575340"/>
              <a:gd name="connsiteY630" fmla="*/ 509467 h 1981886"/>
              <a:gd name="connsiteX631" fmla="*/ 902894 w 2575340"/>
              <a:gd name="connsiteY631" fmla="*/ 579805 h 1981886"/>
              <a:gd name="connsiteX632" fmla="*/ 846623 w 2575340"/>
              <a:gd name="connsiteY632" fmla="*/ 607940 h 1981886"/>
              <a:gd name="connsiteX633" fmla="*/ 691879 w 2575340"/>
              <a:gd name="connsiteY633" fmla="*/ 692347 h 1981886"/>
              <a:gd name="connsiteX634" fmla="*/ 607472 w 2575340"/>
              <a:gd name="connsiteY634" fmla="*/ 720482 h 1981886"/>
              <a:gd name="connsiteX635" fmla="*/ 523066 w 2575340"/>
              <a:gd name="connsiteY635" fmla="*/ 776753 h 1981886"/>
              <a:gd name="connsiteX636" fmla="*/ 480863 w 2575340"/>
              <a:gd name="connsiteY636" fmla="*/ 818956 h 1981886"/>
              <a:gd name="connsiteX637" fmla="*/ 551202 w 2575340"/>
              <a:gd name="connsiteY637" fmla="*/ 804888 h 1981886"/>
              <a:gd name="connsiteX638" fmla="*/ 565269 w 2575340"/>
              <a:gd name="connsiteY638" fmla="*/ 734550 h 1981886"/>
              <a:gd name="connsiteX639" fmla="*/ 635608 w 2575340"/>
              <a:gd name="connsiteY639" fmla="*/ 706414 h 1981886"/>
              <a:gd name="connsiteX640" fmla="*/ 677811 w 2575340"/>
              <a:gd name="connsiteY640" fmla="*/ 664211 h 1981886"/>
              <a:gd name="connsiteX641" fmla="*/ 734082 w 2575340"/>
              <a:gd name="connsiteY641" fmla="*/ 537602 h 1981886"/>
              <a:gd name="connsiteX642" fmla="*/ 748149 w 2575340"/>
              <a:gd name="connsiteY642" fmla="*/ 284383 h 1981886"/>
              <a:gd name="connsiteX643" fmla="*/ 762217 w 2575340"/>
              <a:gd name="connsiteY643" fmla="*/ 340654 h 1981886"/>
              <a:gd name="connsiteX644" fmla="*/ 776285 w 2575340"/>
              <a:gd name="connsiteY644" fmla="*/ 467263 h 1981886"/>
              <a:gd name="connsiteX645" fmla="*/ 804420 w 2575340"/>
              <a:gd name="connsiteY645" fmla="*/ 537602 h 1981886"/>
              <a:gd name="connsiteX646" fmla="*/ 818488 w 2575340"/>
              <a:gd name="connsiteY646" fmla="*/ 593873 h 1981886"/>
              <a:gd name="connsiteX647" fmla="*/ 888826 w 2575340"/>
              <a:gd name="connsiteY647" fmla="*/ 706414 h 1981886"/>
              <a:gd name="connsiteX648" fmla="*/ 846623 w 2575340"/>
              <a:gd name="connsiteY648" fmla="*/ 847091 h 1981886"/>
              <a:gd name="connsiteX649" fmla="*/ 804420 w 2575340"/>
              <a:gd name="connsiteY649" fmla="*/ 875227 h 1981886"/>
              <a:gd name="connsiteX650" fmla="*/ 776285 w 2575340"/>
              <a:gd name="connsiteY650" fmla="*/ 833023 h 1981886"/>
              <a:gd name="connsiteX651" fmla="*/ 790352 w 2575340"/>
              <a:gd name="connsiteY651" fmla="*/ 790820 h 1981886"/>
              <a:gd name="connsiteX652" fmla="*/ 804420 w 2575340"/>
              <a:gd name="connsiteY652" fmla="*/ 720482 h 1981886"/>
              <a:gd name="connsiteX653" fmla="*/ 832556 w 2575340"/>
              <a:gd name="connsiteY653" fmla="*/ 607940 h 1981886"/>
              <a:gd name="connsiteX654" fmla="*/ 860691 w 2575340"/>
              <a:gd name="connsiteY654" fmla="*/ 664211 h 1981886"/>
              <a:gd name="connsiteX655" fmla="*/ 874759 w 2575340"/>
              <a:gd name="connsiteY655" fmla="*/ 734550 h 1981886"/>
              <a:gd name="connsiteX656" fmla="*/ 888826 w 2575340"/>
              <a:gd name="connsiteY656" fmla="*/ 790820 h 1981886"/>
              <a:gd name="connsiteX657" fmla="*/ 902894 w 2575340"/>
              <a:gd name="connsiteY657" fmla="*/ 1015903 h 1981886"/>
              <a:gd name="connsiteX658" fmla="*/ 874759 w 2575340"/>
              <a:gd name="connsiteY658" fmla="*/ 1044039 h 1981886"/>
              <a:gd name="connsiteX659" fmla="*/ 846623 w 2575340"/>
              <a:gd name="connsiteY659" fmla="*/ 987768 h 1981886"/>
              <a:gd name="connsiteX660" fmla="*/ 874759 w 2575340"/>
              <a:gd name="connsiteY660" fmla="*/ 579805 h 1981886"/>
              <a:gd name="connsiteX661" fmla="*/ 888826 w 2575340"/>
              <a:gd name="connsiteY661" fmla="*/ 523534 h 1981886"/>
              <a:gd name="connsiteX662" fmla="*/ 874759 w 2575340"/>
              <a:gd name="connsiteY662" fmla="*/ 340654 h 1981886"/>
              <a:gd name="connsiteX663" fmla="*/ 860691 w 2575340"/>
              <a:gd name="connsiteY663" fmla="*/ 199977 h 1981886"/>
              <a:gd name="connsiteX664" fmla="*/ 818488 w 2575340"/>
              <a:gd name="connsiteY664" fmla="*/ 171842 h 1981886"/>
              <a:gd name="connsiteX665" fmla="*/ 860691 w 2575340"/>
              <a:gd name="connsiteY665" fmla="*/ 214045 h 1981886"/>
              <a:gd name="connsiteX666" fmla="*/ 846623 w 2575340"/>
              <a:gd name="connsiteY666" fmla="*/ 382857 h 1981886"/>
              <a:gd name="connsiteX667" fmla="*/ 762217 w 2575340"/>
              <a:gd name="connsiteY667" fmla="*/ 439128 h 1981886"/>
              <a:gd name="connsiteX668" fmla="*/ 663743 w 2575340"/>
              <a:gd name="connsiteY668" fmla="*/ 523534 h 1981886"/>
              <a:gd name="connsiteX669" fmla="*/ 551202 w 2575340"/>
              <a:gd name="connsiteY669" fmla="*/ 664211 h 1981886"/>
              <a:gd name="connsiteX670" fmla="*/ 480863 w 2575340"/>
              <a:gd name="connsiteY670" fmla="*/ 734550 h 1981886"/>
              <a:gd name="connsiteX671" fmla="*/ 438660 w 2575340"/>
              <a:gd name="connsiteY671" fmla="*/ 776753 h 1981886"/>
              <a:gd name="connsiteX672" fmla="*/ 508999 w 2575340"/>
              <a:gd name="connsiteY672" fmla="*/ 678279 h 1981886"/>
              <a:gd name="connsiteX673" fmla="*/ 523066 w 2575340"/>
              <a:gd name="connsiteY673" fmla="*/ 368790 h 1981886"/>
              <a:gd name="connsiteX674" fmla="*/ 537134 w 2575340"/>
              <a:gd name="connsiteY674" fmla="*/ 425060 h 1981886"/>
              <a:gd name="connsiteX675" fmla="*/ 551202 w 2575340"/>
              <a:gd name="connsiteY675" fmla="*/ 340654 h 1981886"/>
              <a:gd name="connsiteX676" fmla="*/ 523066 w 2575340"/>
              <a:gd name="connsiteY676" fmla="*/ 298451 h 1981886"/>
              <a:gd name="connsiteX677" fmla="*/ 494931 w 2575340"/>
              <a:gd name="connsiteY677" fmla="*/ 340654 h 1981886"/>
              <a:gd name="connsiteX678" fmla="*/ 466796 w 2575340"/>
              <a:gd name="connsiteY678" fmla="*/ 298451 h 1981886"/>
              <a:gd name="connsiteX679" fmla="*/ 452728 w 2575340"/>
              <a:gd name="connsiteY679" fmla="*/ 256248 h 1981886"/>
              <a:gd name="connsiteX680" fmla="*/ 565269 w 2575340"/>
              <a:gd name="connsiteY680" fmla="*/ 270316 h 1981886"/>
              <a:gd name="connsiteX681" fmla="*/ 607472 w 2575340"/>
              <a:gd name="connsiteY681" fmla="*/ 312519 h 1981886"/>
              <a:gd name="connsiteX682" fmla="*/ 734082 w 2575340"/>
              <a:gd name="connsiteY682" fmla="*/ 340654 h 1981886"/>
              <a:gd name="connsiteX683" fmla="*/ 846623 w 2575340"/>
              <a:gd name="connsiteY683" fmla="*/ 368790 h 1981886"/>
              <a:gd name="connsiteX684" fmla="*/ 776285 w 2575340"/>
              <a:gd name="connsiteY684" fmla="*/ 199977 h 1981886"/>
              <a:gd name="connsiteX685" fmla="*/ 734082 w 2575340"/>
              <a:gd name="connsiteY685" fmla="*/ 185910 h 1981886"/>
              <a:gd name="connsiteX686" fmla="*/ 677811 w 2575340"/>
              <a:gd name="connsiteY686" fmla="*/ 199977 h 1981886"/>
              <a:gd name="connsiteX687" fmla="*/ 663743 w 2575340"/>
              <a:gd name="connsiteY687" fmla="*/ 242180 h 1981886"/>
              <a:gd name="connsiteX688" fmla="*/ 691879 w 2575340"/>
              <a:gd name="connsiteY688" fmla="*/ 340654 h 1981886"/>
              <a:gd name="connsiteX689" fmla="*/ 734082 w 2575340"/>
              <a:gd name="connsiteY689" fmla="*/ 495399 h 1981886"/>
              <a:gd name="connsiteX690" fmla="*/ 832556 w 2575340"/>
              <a:gd name="connsiteY690" fmla="*/ 481331 h 1981886"/>
              <a:gd name="connsiteX691" fmla="*/ 734082 w 2575340"/>
              <a:gd name="connsiteY691" fmla="*/ 495399 h 1981886"/>
              <a:gd name="connsiteX692" fmla="*/ 705946 w 2575340"/>
              <a:gd name="connsiteY692" fmla="*/ 664211 h 1981886"/>
              <a:gd name="connsiteX693" fmla="*/ 734082 w 2575340"/>
              <a:gd name="connsiteY693" fmla="*/ 889294 h 1981886"/>
              <a:gd name="connsiteX694" fmla="*/ 790352 w 2575340"/>
              <a:gd name="connsiteY694" fmla="*/ 861159 h 1981886"/>
              <a:gd name="connsiteX695" fmla="*/ 748149 w 2575340"/>
              <a:gd name="connsiteY695" fmla="*/ 875227 h 1981886"/>
              <a:gd name="connsiteX696" fmla="*/ 748149 w 2575340"/>
              <a:gd name="connsiteY696" fmla="*/ 1114377 h 1981886"/>
              <a:gd name="connsiteX697" fmla="*/ 762217 w 2575340"/>
              <a:gd name="connsiteY697" fmla="*/ 1072174 h 1981886"/>
              <a:gd name="connsiteX698" fmla="*/ 748149 w 2575340"/>
              <a:gd name="connsiteY698" fmla="*/ 959633 h 1981886"/>
              <a:gd name="connsiteX699" fmla="*/ 720014 w 2575340"/>
              <a:gd name="connsiteY699" fmla="*/ 1001836 h 1981886"/>
              <a:gd name="connsiteX700" fmla="*/ 734082 w 2575340"/>
              <a:gd name="connsiteY700" fmla="*/ 1184716 h 1981886"/>
              <a:gd name="connsiteX701" fmla="*/ 748149 w 2575340"/>
              <a:gd name="connsiteY701" fmla="*/ 1114377 h 1981886"/>
              <a:gd name="connsiteX702" fmla="*/ 748149 w 2575340"/>
              <a:gd name="connsiteY702" fmla="*/ 1297257 h 1981886"/>
              <a:gd name="connsiteX703" fmla="*/ 762217 w 2575340"/>
              <a:gd name="connsiteY703" fmla="*/ 1578611 h 1981886"/>
              <a:gd name="connsiteX704" fmla="*/ 790352 w 2575340"/>
              <a:gd name="connsiteY704" fmla="*/ 1536408 h 1981886"/>
              <a:gd name="connsiteX705" fmla="*/ 804420 w 2575340"/>
              <a:gd name="connsiteY705" fmla="*/ 1466070 h 1981886"/>
              <a:gd name="connsiteX706" fmla="*/ 874759 w 2575340"/>
              <a:gd name="connsiteY706" fmla="*/ 1353528 h 1981886"/>
              <a:gd name="connsiteX707" fmla="*/ 860691 w 2575340"/>
              <a:gd name="connsiteY707" fmla="*/ 1170648 h 1981886"/>
              <a:gd name="connsiteX708" fmla="*/ 846623 w 2575340"/>
              <a:gd name="connsiteY708" fmla="*/ 1212851 h 1981886"/>
              <a:gd name="connsiteX709" fmla="*/ 832556 w 2575340"/>
              <a:gd name="connsiteY709" fmla="*/ 1353528 h 1981886"/>
              <a:gd name="connsiteX710" fmla="*/ 804420 w 2575340"/>
              <a:gd name="connsiteY710" fmla="*/ 1381663 h 1981886"/>
              <a:gd name="connsiteX711" fmla="*/ 804420 w 2575340"/>
              <a:gd name="connsiteY711" fmla="*/ 1100310 h 1981886"/>
              <a:gd name="connsiteX712" fmla="*/ 832556 w 2575340"/>
              <a:gd name="connsiteY712" fmla="*/ 1015903 h 1981886"/>
              <a:gd name="connsiteX713" fmla="*/ 846623 w 2575340"/>
              <a:gd name="connsiteY713" fmla="*/ 790820 h 1981886"/>
              <a:gd name="connsiteX714" fmla="*/ 860691 w 2575340"/>
              <a:gd name="connsiteY714" fmla="*/ 692347 h 1981886"/>
              <a:gd name="connsiteX715" fmla="*/ 874759 w 2575340"/>
              <a:gd name="connsiteY715" fmla="*/ 453196 h 1981886"/>
              <a:gd name="connsiteX716" fmla="*/ 902894 w 2575340"/>
              <a:gd name="connsiteY716" fmla="*/ 368790 h 1981886"/>
              <a:gd name="connsiteX717" fmla="*/ 916962 w 2575340"/>
              <a:gd name="connsiteY717" fmla="*/ 326587 h 1981886"/>
              <a:gd name="connsiteX718" fmla="*/ 931029 w 2575340"/>
              <a:gd name="connsiteY718" fmla="*/ 171842 h 1981886"/>
              <a:gd name="connsiteX719" fmla="*/ 945097 w 2575340"/>
              <a:gd name="connsiteY719" fmla="*/ 129639 h 1981886"/>
              <a:gd name="connsiteX720" fmla="*/ 931029 w 2575340"/>
              <a:gd name="connsiteY720" fmla="*/ 875227 h 1981886"/>
              <a:gd name="connsiteX721" fmla="*/ 888826 w 2575340"/>
              <a:gd name="connsiteY721" fmla="*/ 847091 h 1981886"/>
              <a:gd name="connsiteX722" fmla="*/ 804420 w 2575340"/>
              <a:gd name="connsiteY722" fmla="*/ 734550 h 1981886"/>
              <a:gd name="connsiteX723" fmla="*/ 776285 w 2575340"/>
              <a:gd name="connsiteY723" fmla="*/ 565737 h 1981886"/>
              <a:gd name="connsiteX724" fmla="*/ 748149 w 2575340"/>
              <a:gd name="connsiteY724" fmla="*/ 481331 h 1981886"/>
              <a:gd name="connsiteX725" fmla="*/ 720014 w 2575340"/>
              <a:gd name="connsiteY725" fmla="*/ 382857 h 1981886"/>
              <a:gd name="connsiteX726" fmla="*/ 663743 w 2575340"/>
              <a:gd name="connsiteY726" fmla="*/ 354722 h 1981886"/>
              <a:gd name="connsiteX727" fmla="*/ 551202 w 2575340"/>
              <a:gd name="connsiteY727" fmla="*/ 326587 h 1981886"/>
              <a:gd name="connsiteX728" fmla="*/ 523066 w 2575340"/>
              <a:gd name="connsiteY728" fmla="*/ 495399 h 1981886"/>
              <a:gd name="connsiteX729" fmla="*/ 508999 w 2575340"/>
              <a:gd name="connsiteY729" fmla="*/ 537602 h 1981886"/>
              <a:gd name="connsiteX730" fmla="*/ 466796 w 2575340"/>
              <a:gd name="connsiteY730" fmla="*/ 565737 h 1981886"/>
              <a:gd name="connsiteX731" fmla="*/ 410525 w 2575340"/>
              <a:gd name="connsiteY731" fmla="*/ 636076 h 1981886"/>
              <a:gd name="connsiteX732" fmla="*/ 649676 w 2575340"/>
              <a:gd name="connsiteY732" fmla="*/ 326587 h 1981886"/>
              <a:gd name="connsiteX733" fmla="*/ 691879 w 2575340"/>
              <a:gd name="connsiteY733" fmla="*/ 340654 h 1981886"/>
              <a:gd name="connsiteX734" fmla="*/ 734082 w 2575340"/>
              <a:gd name="connsiteY734" fmla="*/ 312519 h 1981886"/>
              <a:gd name="connsiteX735" fmla="*/ 705946 w 2575340"/>
              <a:gd name="connsiteY735" fmla="*/ 467263 h 1981886"/>
              <a:gd name="connsiteX736" fmla="*/ 691879 w 2575340"/>
              <a:gd name="connsiteY736" fmla="*/ 523534 h 1981886"/>
              <a:gd name="connsiteX737" fmla="*/ 705946 w 2575340"/>
              <a:gd name="connsiteY737" fmla="*/ 1677085 h 1981886"/>
              <a:gd name="connsiteX738" fmla="*/ 691879 w 2575340"/>
              <a:gd name="connsiteY738" fmla="*/ 1620814 h 1981886"/>
              <a:gd name="connsiteX739" fmla="*/ 635608 w 2575340"/>
              <a:gd name="connsiteY739" fmla="*/ 1564543 h 1981886"/>
              <a:gd name="connsiteX740" fmla="*/ 705946 w 2575340"/>
              <a:gd name="connsiteY740" fmla="*/ 1578611 h 1981886"/>
              <a:gd name="connsiteX741" fmla="*/ 762217 w 2575340"/>
              <a:gd name="connsiteY741" fmla="*/ 1663017 h 1981886"/>
              <a:gd name="connsiteX742" fmla="*/ 776285 w 2575340"/>
              <a:gd name="connsiteY742" fmla="*/ 1705220 h 1981886"/>
              <a:gd name="connsiteX743" fmla="*/ 860691 w 2575340"/>
              <a:gd name="connsiteY743" fmla="*/ 1761491 h 1981886"/>
              <a:gd name="connsiteX744" fmla="*/ 1085774 w 2575340"/>
              <a:gd name="connsiteY744" fmla="*/ 1874033 h 1981886"/>
              <a:gd name="connsiteX745" fmla="*/ 1282722 w 2575340"/>
              <a:gd name="connsiteY745" fmla="*/ 1845897 h 1981886"/>
              <a:gd name="connsiteX746" fmla="*/ 1296789 w 2575340"/>
              <a:gd name="connsiteY746" fmla="*/ 1803694 h 1981886"/>
              <a:gd name="connsiteX747" fmla="*/ 1353060 w 2575340"/>
              <a:gd name="connsiteY747" fmla="*/ 1705220 h 1981886"/>
              <a:gd name="connsiteX748" fmla="*/ 818488 w 2575340"/>
              <a:gd name="connsiteY748" fmla="*/ 1691153 h 1981886"/>
              <a:gd name="connsiteX749" fmla="*/ 734082 w 2575340"/>
              <a:gd name="connsiteY749" fmla="*/ 1663017 h 1981886"/>
              <a:gd name="connsiteX750" fmla="*/ 1057639 w 2575340"/>
              <a:gd name="connsiteY750" fmla="*/ 1648950 h 1981886"/>
              <a:gd name="connsiteX751" fmla="*/ 902894 w 2575340"/>
              <a:gd name="connsiteY751" fmla="*/ 1648950 h 1981886"/>
              <a:gd name="connsiteX752" fmla="*/ 860691 w 2575340"/>
              <a:gd name="connsiteY752" fmla="*/ 1677085 h 1981886"/>
              <a:gd name="connsiteX753" fmla="*/ 931029 w 2575340"/>
              <a:gd name="connsiteY753" fmla="*/ 1705220 h 1981886"/>
              <a:gd name="connsiteX754" fmla="*/ 1071706 w 2575340"/>
              <a:gd name="connsiteY754" fmla="*/ 1705220 h 1981886"/>
              <a:gd name="connsiteX755" fmla="*/ 902894 w 2575340"/>
              <a:gd name="connsiteY755" fmla="*/ 1775559 h 1981886"/>
              <a:gd name="connsiteX756" fmla="*/ 846623 w 2575340"/>
              <a:gd name="connsiteY756" fmla="*/ 1803694 h 1981886"/>
              <a:gd name="connsiteX757" fmla="*/ 804420 w 2575340"/>
              <a:gd name="connsiteY757" fmla="*/ 1817762 h 1981886"/>
              <a:gd name="connsiteX758" fmla="*/ 1282722 w 2575340"/>
              <a:gd name="connsiteY758" fmla="*/ 1803694 h 1981886"/>
              <a:gd name="connsiteX759" fmla="*/ 1367128 w 2575340"/>
              <a:gd name="connsiteY759" fmla="*/ 1705220 h 1981886"/>
              <a:gd name="connsiteX760" fmla="*/ 1395263 w 2575340"/>
              <a:gd name="connsiteY760" fmla="*/ 1663017 h 1981886"/>
              <a:gd name="connsiteX761" fmla="*/ 1437466 w 2575340"/>
              <a:gd name="connsiteY761" fmla="*/ 1648950 h 1981886"/>
              <a:gd name="connsiteX762" fmla="*/ 1564076 w 2575340"/>
              <a:gd name="connsiteY762" fmla="*/ 1606747 h 1981886"/>
              <a:gd name="connsiteX763" fmla="*/ 1606279 w 2575340"/>
              <a:gd name="connsiteY763" fmla="*/ 1620814 h 1981886"/>
              <a:gd name="connsiteX764" fmla="*/ 1437466 w 2575340"/>
              <a:gd name="connsiteY764" fmla="*/ 1606747 h 1981886"/>
              <a:gd name="connsiteX765" fmla="*/ 1479669 w 2575340"/>
              <a:gd name="connsiteY765" fmla="*/ 1592679 h 1981886"/>
              <a:gd name="connsiteX766" fmla="*/ 1564076 w 2575340"/>
              <a:gd name="connsiteY766" fmla="*/ 1578611 h 1981886"/>
              <a:gd name="connsiteX767" fmla="*/ 1395263 w 2575340"/>
              <a:gd name="connsiteY767" fmla="*/ 1550476 h 1981886"/>
              <a:gd name="connsiteX768" fmla="*/ 1437466 w 2575340"/>
              <a:gd name="connsiteY768" fmla="*/ 1522340 h 1981886"/>
              <a:gd name="connsiteX769" fmla="*/ 1296789 w 2575340"/>
              <a:gd name="connsiteY769" fmla="*/ 1494205 h 1981886"/>
              <a:gd name="connsiteX770" fmla="*/ 1212383 w 2575340"/>
              <a:gd name="connsiteY770" fmla="*/ 1466070 h 1981886"/>
              <a:gd name="connsiteX771" fmla="*/ 1184248 w 2575340"/>
              <a:gd name="connsiteY771" fmla="*/ 1437934 h 1981886"/>
              <a:gd name="connsiteX772" fmla="*/ 1226451 w 2575340"/>
              <a:gd name="connsiteY772" fmla="*/ 1452002 h 1981886"/>
              <a:gd name="connsiteX773" fmla="*/ 1451534 w 2575340"/>
              <a:gd name="connsiteY773" fmla="*/ 1494205 h 1981886"/>
              <a:gd name="connsiteX774" fmla="*/ 1648482 w 2575340"/>
              <a:gd name="connsiteY774" fmla="*/ 1536408 h 1981886"/>
              <a:gd name="connsiteX775" fmla="*/ 1957971 w 2575340"/>
              <a:gd name="connsiteY775" fmla="*/ 1550476 h 1981886"/>
              <a:gd name="connsiteX776" fmla="*/ 2000174 w 2575340"/>
              <a:gd name="connsiteY776" fmla="*/ 1564543 h 1981886"/>
              <a:gd name="connsiteX777" fmla="*/ 1972039 w 2575340"/>
              <a:gd name="connsiteY777" fmla="*/ 1592679 h 1981886"/>
              <a:gd name="connsiteX778" fmla="*/ 1859497 w 2575340"/>
              <a:gd name="connsiteY778" fmla="*/ 1634882 h 1981886"/>
              <a:gd name="connsiteX779" fmla="*/ 1831362 w 2575340"/>
              <a:gd name="connsiteY779" fmla="*/ 1677085 h 1981886"/>
              <a:gd name="connsiteX780" fmla="*/ 1789159 w 2575340"/>
              <a:gd name="connsiteY780" fmla="*/ 1705220 h 1981886"/>
              <a:gd name="connsiteX781" fmla="*/ 1761023 w 2575340"/>
              <a:gd name="connsiteY781" fmla="*/ 1747423 h 1981886"/>
              <a:gd name="connsiteX782" fmla="*/ 1662549 w 2575340"/>
              <a:gd name="connsiteY782" fmla="*/ 1817762 h 1981886"/>
              <a:gd name="connsiteX783" fmla="*/ 1550008 w 2575340"/>
              <a:gd name="connsiteY783" fmla="*/ 1831830 h 1981886"/>
              <a:gd name="connsiteX784" fmla="*/ 1535940 w 2575340"/>
              <a:gd name="connsiteY784" fmla="*/ 1747423 h 1981886"/>
              <a:gd name="connsiteX785" fmla="*/ 1564076 w 2575340"/>
              <a:gd name="connsiteY785" fmla="*/ 1719288 h 1981886"/>
              <a:gd name="connsiteX786" fmla="*/ 1479669 w 2575340"/>
              <a:gd name="connsiteY786" fmla="*/ 1761491 h 1981886"/>
              <a:gd name="connsiteX787" fmla="*/ 1437466 w 2575340"/>
              <a:gd name="connsiteY787" fmla="*/ 1831830 h 1981886"/>
              <a:gd name="connsiteX788" fmla="*/ 1409331 w 2575340"/>
              <a:gd name="connsiteY788" fmla="*/ 1874033 h 1981886"/>
              <a:gd name="connsiteX789" fmla="*/ 1535940 w 2575340"/>
              <a:gd name="connsiteY789" fmla="*/ 1859965 h 1981886"/>
              <a:gd name="connsiteX790" fmla="*/ 1592211 w 2575340"/>
              <a:gd name="connsiteY790" fmla="*/ 1845897 h 1981886"/>
              <a:gd name="connsiteX791" fmla="*/ 1634414 w 2575340"/>
              <a:gd name="connsiteY791" fmla="*/ 1831830 h 1981886"/>
              <a:gd name="connsiteX792" fmla="*/ 1873565 w 2575340"/>
              <a:gd name="connsiteY792" fmla="*/ 1789627 h 1981886"/>
              <a:gd name="connsiteX793" fmla="*/ 1986106 w 2575340"/>
              <a:gd name="connsiteY793" fmla="*/ 1747423 h 1981886"/>
              <a:gd name="connsiteX794" fmla="*/ 2126783 w 2575340"/>
              <a:gd name="connsiteY794" fmla="*/ 1705220 h 1981886"/>
              <a:gd name="connsiteX795" fmla="*/ 2267460 w 2575340"/>
              <a:gd name="connsiteY795" fmla="*/ 1775559 h 1981886"/>
              <a:gd name="connsiteX796" fmla="*/ 2281528 w 2575340"/>
              <a:gd name="connsiteY796" fmla="*/ 1817762 h 1981886"/>
              <a:gd name="connsiteX797" fmla="*/ 2323731 w 2575340"/>
              <a:gd name="connsiteY797" fmla="*/ 1803694 h 1981886"/>
              <a:gd name="connsiteX798" fmla="*/ 2351866 w 2575340"/>
              <a:gd name="connsiteY798" fmla="*/ 1719288 h 1981886"/>
              <a:gd name="connsiteX799" fmla="*/ 2337799 w 2575340"/>
              <a:gd name="connsiteY799" fmla="*/ 1620814 h 1981886"/>
              <a:gd name="connsiteX800" fmla="*/ 2295596 w 2575340"/>
              <a:gd name="connsiteY800" fmla="*/ 1606747 h 1981886"/>
              <a:gd name="connsiteX801" fmla="*/ 2112716 w 2575340"/>
              <a:gd name="connsiteY801" fmla="*/ 1620814 h 1981886"/>
              <a:gd name="connsiteX802" fmla="*/ 2126783 w 2575340"/>
              <a:gd name="connsiteY802" fmla="*/ 1663017 h 1981886"/>
              <a:gd name="connsiteX803" fmla="*/ 2183054 w 2575340"/>
              <a:gd name="connsiteY803" fmla="*/ 1592679 h 1981886"/>
              <a:gd name="connsiteX804" fmla="*/ 2154919 w 2575340"/>
              <a:gd name="connsiteY804" fmla="*/ 1663017 h 1981886"/>
              <a:gd name="connsiteX805" fmla="*/ 2140851 w 2575340"/>
              <a:gd name="connsiteY805" fmla="*/ 1733356 h 1981886"/>
              <a:gd name="connsiteX806" fmla="*/ 2154919 w 2575340"/>
              <a:gd name="connsiteY806" fmla="*/ 1578611 h 1981886"/>
              <a:gd name="connsiteX807" fmla="*/ 2140851 w 2575340"/>
              <a:gd name="connsiteY807" fmla="*/ 1536408 h 1981886"/>
              <a:gd name="connsiteX808" fmla="*/ 2070512 w 2575340"/>
              <a:gd name="connsiteY808" fmla="*/ 1564543 h 1981886"/>
              <a:gd name="connsiteX809" fmla="*/ 2098648 w 2575340"/>
              <a:gd name="connsiteY809" fmla="*/ 1536408 h 1981886"/>
              <a:gd name="connsiteX810" fmla="*/ 2126783 w 2575340"/>
              <a:gd name="connsiteY810" fmla="*/ 1452002 h 1981886"/>
              <a:gd name="connsiteX811" fmla="*/ 2112716 w 2575340"/>
              <a:gd name="connsiteY811" fmla="*/ 1395731 h 1981886"/>
              <a:gd name="connsiteX812" fmla="*/ 2084580 w 2575340"/>
              <a:gd name="connsiteY812" fmla="*/ 1423867 h 1981886"/>
              <a:gd name="connsiteX813" fmla="*/ 2000174 w 2575340"/>
              <a:gd name="connsiteY813" fmla="*/ 1480137 h 1981886"/>
              <a:gd name="connsiteX814" fmla="*/ 1957971 w 2575340"/>
              <a:gd name="connsiteY814" fmla="*/ 1508273 h 1981886"/>
              <a:gd name="connsiteX815" fmla="*/ 1929836 w 2575340"/>
              <a:gd name="connsiteY815" fmla="*/ 1550476 h 1981886"/>
              <a:gd name="connsiteX816" fmla="*/ 1901700 w 2575340"/>
              <a:gd name="connsiteY816" fmla="*/ 1480137 h 1981886"/>
              <a:gd name="connsiteX817" fmla="*/ 1943903 w 2575340"/>
              <a:gd name="connsiteY817" fmla="*/ 1466070 h 1981886"/>
              <a:gd name="connsiteX818" fmla="*/ 1915768 w 2575340"/>
              <a:gd name="connsiteY818" fmla="*/ 1437934 h 1981886"/>
              <a:gd name="connsiteX819" fmla="*/ 1957971 w 2575340"/>
              <a:gd name="connsiteY819" fmla="*/ 1423867 h 1981886"/>
              <a:gd name="connsiteX820" fmla="*/ 1845429 w 2575340"/>
              <a:gd name="connsiteY820" fmla="*/ 1452002 h 1981886"/>
              <a:gd name="connsiteX821" fmla="*/ 1564076 w 2575340"/>
              <a:gd name="connsiteY821" fmla="*/ 1466070 h 198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</a:cxnLst>
            <a:rect l="l" t="t" r="r" b="b"/>
            <a:pathLst>
              <a:path w="2575340" h="1981886">
                <a:moveTo>
                  <a:pt x="480863" y="340654"/>
                </a:moveTo>
                <a:cubicBezTo>
                  <a:pt x="485552" y="364100"/>
                  <a:pt x="475036" y="397730"/>
                  <a:pt x="494931" y="410993"/>
                </a:cubicBezTo>
                <a:cubicBezTo>
                  <a:pt x="547817" y="446251"/>
                  <a:pt x="590580" y="363176"/>
                  <a:pt x="607472" y="340654"/>
                </a:cubicBezTo>
                <a:cubicBezTo>
                  <a:pt x="602783" y="289073"/>
                  <a:pt x="605967" y="236158"/>
                  <a:pt x="593405" y="185910"/>
                </a:cubicBezTo>
                <a:cubicBezTo>
                  <a:pt x="589809" y="171524"/>
                  <a:pt x="578200" y="213328"/>
                  <a:pt x="579337" y="228113"/>
                </a:cubicBezTo>
                <a:cubicBezTo>
                  <a:pt x="583005" y="275793"/>
                  <a:pt x="592350" y="323423"/>
                  <a:pt x="607472" y="368790"/>
                </a:cubicBezTo>
                <a:cubicBezTo>
                  <a:pt x="617127" y="397754"/>
                  <a:pt x="655411" y="403526"/>
                  <a:pt x="677811" y="410993"/>
                </a:cubicBezTo>
                <a:cubicBezTo>
                  <a:pt x="696568" y="401614"/>
                  <a:pt x="723898" y="401189"/>
                  <a:pt x="734082" y="382857"/>
                </a:cubicBezTo>
                <a:cubicBezTo>
                  <a:pt x="763921" y="329146"/>
                  <a:pt x="741755" y="239622"/>
                  <a:pt x="734082" y="185910"/>
                </a:cubicBezTo>
                <a:cubicBezTo>
                  <a:pt x="701257" y="190599"/>
                  <a:pt x="664803" y="184257"/>
                  <a:pt x="635608" y="199977"/>
                </a:cubicBezTo>
                <a:cubicBezTo>
                  <a:pt x="600575" y="218841"/>
                  <a:pt x="551202" y="284383"/>
                  <a:pt x="551202" y="284383"/>
                </a:cubicBezTo>
                <a:cubicBezTo>
                  <a:pt x="546513" y="298451"/>
                  <a:pt x="535659" y="311832"/>
                  <a:pt x="537134" y="326587"/>
                </a:cubicBezTo>
                <a:cubicBezTo>
                  <a:pt x="540531" y="360555"/>
                  <a:pt x="547176" y="396111"/>
                  <a:pt x="565269" y="425060"/>
                </a:cubicBezTo>
                <a:cubicBezTo>
                  <a:pt x="573128" y="437635"/>
                  <a:pt x="593214" y="435054"/>
                  <a:pt x="607472" y="439128"/>
                </a:cubicBezTo>
                <a:cubicBezTo>
                  <a:pt x="653834" y="452374"/>
                  <a:pt x="685726" y="457592"/>
                  <a:pt x="734082" y="467263"/>
                </a:cubicBezTo>
                <a:cubicBezTo>
                  <a:pt x="813515" y="447405"/>
                  <a:pt x="910282" y="443059"/>
                  <a:pt x="762217" y="270316"/>
                </a:cubicBezTo>
                <a:cubicBezTo>
                  <a:pt x="740211" y="244642"/>
                  <a:pt x="724703" y="326587"/>
                  <a:pt x="705946" y="354722"/>
                </a:cubicBezTo>
                <a:lnTo>
                  <a:pt x="677811" y="396925"/>
                </a:lnTo>
                <a:cubicBezTo>
                  <a:pt x="682500" y="425060"/>
                  <a:pt x="678221" y="456290"/>
                  <a:pt x="691879" y="481331"/>
                </a:cubicBezTo>
                <a:cubicBezTo>
                  <a:pt x="707757" y="510440"/>
                  <a:pt x="762217" y="551670"/>
                  <a:pt x="762217" y="551670"/>
                </a:cubicBezTo>
                <a:cubicBezTo>
                  <a:pt x="757729" y="524745"/>
                  <a:pt x="764556" y="439128"/>
                  <a:pt x="705946" y="439128"/>
                </a:cubicBezTo>
                <a:cubicBezTo>
                  <a:pt x="684975" y="439128"/>
                  <a:pt x="668433" y="457885"/>
                  <a:pt x="649676" y="467263"/>
                </a:cubicBezTo>
                <a:cubicBezTo>
                  <a:pt x="635608" y="486020"/>
                  <a:pt x="617958" y="502563"/>
                  <a:pt x="607472" y="523534"/>
                </a:cubicBezTo>
                <a:cubicBezTo>
                  <a:pt x="583237" y="572004"/>
                  <a:pt x="591855" y="617563"/>
                  <a:pt x="621540" y="664211"/>
                </a:cubicBezTo>
                <a:cubicBezTo>
                  <a:pt x="639342" y="692185"/>
                  <a:pt x="691879" y="734550"/>
                  <a:pt x="691879" y="734550"/>
                </a:cubicBezTo>
                <a:cubicBezTo>
                  <a:pt x="710636" y="729861"/>
                  <a:pt x="740533" y="738253"/>
                  <a:pt x="748149" y="720482"/>
                </a:cubicBezTo>
                <a:cubicBezTo>
                  <a:pt x="783223" y="638642"/>
                  <a:pt x="734327" y="636158"/>
                  <a:pt x="691879" y="622008"/>
                </a:cubicBezTo>
                <a:cubicBezTo>
                  <a:pt x="668433" y="626697"/>
                  <a:pt x="641435" y="622813"/>
                  <a:pt x="621540" y="636076"/>
                </a:cubicBezTo>
                <a:cubicBezTo>
                  <a:pt x="609202" y="644301"/>
                  <a:pt x="607472" y="663450"/>
                  <a:pt x="607472" y="678279"/>
                </a:cubicBezTo>
                <a:cubicBezTo>
                  <a:pt x="607472" y="734745"/>
                  <a:pt x="614536" y="791061"/>
                  <a:pt x="621540" y="847091"/>
                </a:cubicBezTo>
                <a:cubicBezTo>
                  <a:pt x="623938" y="866276"/>
                  <a:pt x="626961" y="886069"/>
                  <a:pt x="635608" y="903362"/>
                </a:cubicBezTo>
                <a:cubicBezTo>
                  <a:pt x="650730" y="933607"/>
                  <a:pt x="702572" y="1019847"/>
                  <a:pt x="691879" y="987768"/>
                </a:cubicBezTo>
                <a:lnTo>
                  <a:pt x="663743" y="903362"/>
                </a:lnTo>
                <a:cubicBezTo>
                  <a:pt x="635608" y="912740"/>
                  <a:pt x="598323" y="908714"/>
                  <a:pt x="579337" y="931497"/>
                </a:cubicBezTo>
                <a:cubicBezTo>
                  <a:pt x="566960" y="946350"/>
                  <a:pt x="574648" y="983079"/>
                  <a:pt x="593405" y="987768"/>
                </a:cubicBezTo>
                <a:cubicBezTo>
                  <a:pt x="626524" y="996048"/>
                  <a:pt x="659054" y="969011"/>
                  <a:pt x="691879" y="959633"/>
                </a:cubicBezTo>
                <a:cubicBezTo>
                  <a:pt x="687190" y="922119"/>
                  <a:pt x="694718" y="880906"/>
                  <a:pt x="677811" y="847091"/>
                </a:cubicBezTo>
                <a:cubicBezTo>
                  <a:pt x="660017" y="811502"/>
                  <a:pt x="621540" y="790820"/>
                  <a:pt x="593405" y="762685"/>
                </a:cubicBezTo>
                <a:lnTo>
                  <a:pt x="565269" y="734550"/>
                </a:lnTo>
                <a:cubicBezTo>
                  <a:pt x="541823" y="739239"/>
                  <a:pt x="499028" y="725060"/>
                  <a:pt x="494931" y="748617"/>
                </a:cubicBezTo>
                <a:cubicBezTo>
                  <a:pt x="452960" y="989954"/>
                  <a:pt x="471033" y="994831"/>
                  <a:pt x="551202" y="1128445"/>
                </a:cubicBezTo>
                <a:cubicBezTo>
                  <a:pt x="571289" y="1124428"/>
                  <a:pt x="711006" y="1109317"/>
                  <a:pt x="748149" y="1072174"/>
                </a:cubicBezTo>
                <a:cubicBezTo>
                  <a:pt x="762978" y="1057345"/>
                  <a:pt x="766906" y="1034660"/>
                  <a:pt x="776285" y="1015903"/>
                </a:cubicBezTo>
                <a:cubicBezTo>
                  <a:pt x="771596" y="969011"/>
                  <a:pt x="782283" y="917867"/>
                  <a:pt x="762217" y="875227"/>
                </a:cubicBezTo>
                <a:cubicBezTo>
                  <a:pt x="701002" y="745145"/>
                  <a:pt x="692531" y="798180"/>
                  <a:pt x="621540" y="762685"/>
                </a:cubicBezTo>
                <a:cubicBezTo>
                  <a:pt x="606418" y="755124"/>
                  <a:pt x="593405" y="743928"/>
                  <a:pt x="579337" y="734550"/>
                </a:cubicBezTo>
                <a:cubicBezTo>
                  <a:pt x="565269" y="743928"/>
                  <a:pt x="537978" y="745799"/>
                  <a:pt x="537134" y="762685"/>
                </a:cubicBezTo>
                <a:cubicBezTo>
                  <a:pt x="530785" y="889653"/>
                  <a:pt x="524549" y="989251"/>
                  <a:pt x="607472" y="1072174"/>
                </a:cubicBezTo>
                <a:cubicBezTo>
                  <a:pt x="628704" y="1093406"/>
                  <a:pt x="651451" y="1114067"/>
                  <a:pt x="677811" y="1128445"/>
                </a:cubicBezTo>
                <a:cubicBezTo>
                  <a:pt x="703847" y="1142646"/>
                  <a:pt x="734082" y="1147202"/>
                  <a:pt x="762217" y="1156580"/>
                </a:cubicBezTo>
                <a:cubicBezTo>
                  <a:pt x="813799" y="1151891"/>
                  <a:pt x="890314" y="1186926"/>
                  <a:pt x="916962" y="1142513"/>
                </a:cubicBezTo>
                <a:cubicBezTo>
                  <a:pt x="951081" y="1085648"/>
                  <a:pt x="912434" y="1007536"/>
                  <a:pt x="888826" y="945565"/>
                </a:cubicBezTo>
                <a:cubicBezTo>
                  <a:pt x="873435" y="905165"/>
                  <a:pt x="836289" y="876304"/>
                  <a:pt x="804420" y="847091"/>
                </a:cubicBezTo>
                <a:cubicBezTo>
                  <a:pt x="756292" y="802973"/>
                  <a:pt x="681399" y="770384"/>
                  <a:pt x="621540" y="748617"/>
                </a:cubicBezTo>
                <a:cubicBezTo>
                  <a:pt x="603370" y="742010"/>
                  <a:pt x="584026" y="739239"/>
                  <a:pt x="565269" y="734550"/>
                </a:cubicBezTo>
                <a:cubicBezTo>
                  <a:pt x="497012" y="939331"/>
                  <a:pt x="523537" y="842605"/>
                  <a:pt x="579337" y="1311325"/>
                </a:cubicBezTo>
                <a:cubicBezTo>
                  <a:pt x="582109" y="1334607"/>
                  <a:pt x="609114" y="1347714"/>
                  <a:pt x="621540" y="1367596"/>
                </a:cubicBezTo>
                <a:cubicBezTo>
                  <a:pt x="632655" y="1385379"/>
                  <a:pt x="640297" y="1405110"/>
                  <a:pt x="649676" y="1423867"/>
                </a:cubicBezTo>
                <a:cubicBezTo>
                  <a:pt x="663744" y="1419178"/>
                  <a:pt x="684020" y="1422374"/>
                  <a:pt x="691879" y="1409799"/>
                </a:cubicBezTo>
                <a:cubicBezTo>
                  <a:pt x="707188" y="1385304"/>
                  <a:pt x="726903" y="1276883"/>
                  <a:pt x="734082" y="1240987"/>
                </a:cubicBezTo>
                <a:cubicBezTo>
                  <a:pt x="738771" y="1194095"/>
                  <a:pt x="722009" y="1139522"/>
                  <a:pt x="748149" y="1100310"/>
                </a:cubicBezTo>
                <a:cubicBezTo>
                  <a:pt x="761154" y="1080802"/>
                  <a:pt x="776907" y="1137372"/>
                  <a:pt x="790352" y="1156580"/>
                </a:cubicBezTo>
                <a:cubicBezTo>
                  <a:pt x="851916" y="1244529"/>
                  <a:pt x="837215" y="1212765"/>
                  <a:pt x="860691" y="1283190"/>
                </a:cubicBezTo>
                <a:cubicBezTo>
                  <a:pt x="860645" y="1282916"/>
                  <a:pt x="841882" y="1156502"/>
                  <a:pt x="832556" y="1142513"/>
                </a:cubicBezTo>
                <a:cubicBezTo>
                  <a:pt x="814163" y="1114924"/>
                  <a:pt x="762217" y="1072174"/>
                  <a:pt x="762217" y="1072174"/>
                </a:cubicBezTo>
                <a:cubicBezTo>
                  <a:pt x="734082" y="1081553"/>
                  <a:pt x="702960" y="1084592"/>
                  <a:pt x="677811" y="1100310"/>
                </a:cubicBezTo>
                <a:cubicBezTo>
                  <a:pt x="663474" y="1109271"/>
                  <a:pt x="652614" y="1125863"/>
                  <a:pt x="649676" y="1142513"/>
                </a:cubicBezTo>
                <a:cubicBezTo>
                  <a:pt x="638238" y="1207328"/>
                  <a:pt x="640297" y="1273811"/>
                  <a:pt x="635608" y="1339460"/>
                </a:cubicBezTo>
                <a:cubicBezTo>
                  <a:pt x="640297" y="1367596"/>
                  <a:pt x="633854" y="1400134"/>
                  <a:pt x="649676" y="1423867"/>
                </a:cubicBezTo>
                <a:cubicBezTo>
                  <a:pt x="657902" y="1436205"/>
                  <a:pt x="677006" y="1388295"/>
                  <a:pt x="663743" y="1381663"/>
                </a:cubicBezTo>
                <a:cubicBezTo>
                  <a:pt x="648621" y="1374102"/>
                  <a:pt x="635608" y="1400420"/>
                  <a:pt x="621540" y="1409799"/>
                </a:cubicBezTo>
                <a:cubicBezTo>
                  <a:pt x="589304" y="1538743"/>
                  <a:pt x="614855" y="1554514"/>
                  <a:pt x="565269" y="1480137"/>
                </a:cubicBezTo>
                <a:cubicBezTo>
                  <a:pt x="560580" y="1466069"/>
                  <a:pt x="553855" y="1452523"/>
                  <a:pt x="551202" y="1437934"/>
                </a:cubicBezTo>
                <a:cubicBezTo>
                  <a:pt x="544439" y="1400738"/>
                  <a:pt x="556585" y="1357811"/>
                  <a:pt x="537134" y="1325393"/>
                </a:cubicBezTo>
                <a:cubicBezTo>
                  <a:pt x="528435" y="1310895"/>
                  <a:pt x="518377" y="1353528"/>
                  <a:pt x="508999" y="1367596"/>
                </a:cubicBezTo>
                <a:cubicBezTo>
                  <a:pt x="513688" y="1405110"/>
                  <a:pt x="523066" y="1517943"/>
                  <a:pt x="523066" y="1480137"/>
                </a:cubicBezTo>
                <a:cubicBezTo>
                  <a:pt x="523066" y="1220425"/>
                  <a:pt x="511664" y="1312070"/>
                  <a:pt x="494931" y="1395731"/>
                </a:cubicBezTo>
                <a:cubicBezTo>
                  <a:pt x="530139" y="1536560"/>
                  <a:pt x="477202" y="1392069"/>
                  <a:pt x="551202" y="1466070"/>
                </a:cubicBezTo>
                <a:cubicBezTo>
                  <a:pt x="561687" y="1476555"/>
                  <a:pt x="561195" y="1494015"/>
                  <a:pt x="565269" y="1508273"/>
                </a:cubicBezTo>
                <a:cubicBezTo>
                  <a:pt x="570580" y="1526863"/>
                  <a:pt x="564484" y="1552166"/>
                  <a:pt x="579337" y="1564543"/>
                </a:cubicBezTo>
                <a:cubicBezTo>
                  <a:pt x="597706" y="1579850"/>
                  <a:pt x="626230" y="1573922"/>
                  <a:pt x="649676" y="1578611"/>
                </a:cubicBezTo>
                <a:cubicBezTo>
                  <a:pt x="691879" y="1573922"/>
                  <a:pt x="741732" y="1539862"/>
                  <a:pt x="776285" y="1564543"/>
                </a:cubicBezTo>
                <a:cubicBezTo>
                  <a:pt x="800418" y="1581781"/>
                  <a:pt x="749891" y="1619344"/>
                  <a:pt x="748149" y="1648950"/>
                </a:cubicBezTo>
                <a:cubicBezTo>
                  <a:pt x="743736" y="1723967"/>
                  <a:pt x="733384" y="1805305"/>
                  <a:pt x="804420" y="1845897"/>
                </a:cubicBezTo>
                <a:cubicBezTo>
                  <a:pt x="821207" y="1855490"/>
                  <a:pt x="841934" y="1855276"/>
                  <a:pt x="860691" y="1859965"/>
                </a:cubicBezTo>
                <a:cubicBezTo>
                  <a:pt x="898205" y="1850587"/>
                  <a:pt x="940074" y="1851725"/>
                  <a:pt x="973232" y="1831830"/>
                </a:cubicBezTo>
                <a:cubicBezTo>
                  <a:pt x="987718" y="1823138"/>
                  <a:pt x="1009077" y="1752432"/>
                  <a:pt x="1015436" y="1733356"/>
                </a:cubicBezTo>
                <a:cubicBezTo>
                  <a:pt x="1003330" y="1684935"/>
                  <a:pt x="1008055" y="1662819"/>
                  <a:pt x="959165" y="1634882"/>
                </a:cubicBezTo>
                <a:cubicBezTo>
                  <a:pt x="942378" y="1625289"/>
                  <a:pt x="921651" y="1625503"/>
                  <a:pt x="902894" y="1620814"/>
                </a:cubicBezTo>
                <a:cubicBezTo>
                  <a:pt x="892249" y="1642105"/>
                  <a:pt x="820694" y="1758525"/>
                  <a:pt x="888826" y="1775559"/>
                </a:cubicBezTo>
                <a:cubicBezTo>
                  <a:pt x="919343" y="1783189"/>
                  <a:pt x="916961" y="1719288"/>
                  <a:pt x="931029" y="1691153"/>
                </a:cubicBezTo>
                <a:cubicBezTo>
                  <a:pt x="927732" y="1654887"/>
                  <a:pt x="934996" y="1526307"/>
                  <a:pt x="888826" y="1480137"/>
                </a:cubicBezTo>
                <a:cubicBezTo>
                  <a:pt x="873998" y="1465309"/>
                  <a:pt x="851313" y="1461380"/>
                  <a:pt x="832556" y="1452002"/>
                </a:cubicBezTo>
                <a:cubicBezTo>
                  <a:pt x="793209" y="1570039"/>
                  <a:pt x="832988" y="1438367"/>
                  <a:pt x="846623" y="1452002"/>
                </a:cubicBezTo>
                <a:cubicBezTo>
                  <a:pt x="866792" y="1472171"/>
                  <a:pt x="856002" y="1508273"/>
                  <a:pt x="860691" y="1536408"/>
                </a:cubicBezTo>
                <a:cubicBezTo>
                  <a:pt x="898205" y="1527030"/>
                  <a:pt x="940074" y="1528168"/>
                  <a:pt x="973232" y="1508273"/>
                </a:cubicBezTo>
                <a:cubicBezTo>
                  <a:pt x="985947" y="1500644"/>
                  <a:pt x="945858" y="1494205"/>
                  <a:pt x="931029" y="1494205"/>
                </a:cubicBezTo>
                <a:cubicBezTo>
                  <a:pt x="916200" y="1494205"/>
                  <a:pt x="902894" y="1503584"/>
                  <a:pt x="888826" y="1508273"/>
                </a:cubicBezTo>
                <a:cubicBezTo>
                  <a:pt x="957882" y="1784499"/>
                  <a:pt x="876071" y="1608059"/>
                  <a:pt x="987300" y="1719288"/>
                </a:cubicBezTo>
                <a:cubicBezTo>
                  <a:pt x="1003879" y="1735867"/>
                  <a:pt x="1009995" y="1762553"/>
                  <a:pt x="1029503" y="1775559"/>
                </a:cubicBezTo>
                <a:cubicBezTo>
                  <a:pt x="1054179" y="1792010"/>
                  <a:pt x="1113909" y="1803694"/>
                  <a:pt x="1113909" y="1803694"/>
                </a:cubicBezTo>
                <a:cubicBezTo>
                  <a:pt x="1136691" y="1818882"/>
                  <a:pt x="1167928" y="1855747"/>
                  <a:pt x="1198316" y="1817762"/>
                </a:cubicBezTo>
                <a:cubicBezTo>
                  <a:pt x="1210394" y="1802664"/>
                  <a:pt x="1207694" y="1780248"/>
                  <a:pt x="1212383" y="1761491"/>
                </a:cubicBezTo>
                <a:cubicBezTo>
                  <a:pt x="1207694" y="1719288"/>
                  <a:pt x="1212827" y="1674788"/>
                  <a:pt x="1198316" y="1634882"/>
                </a:cubicBezTo>
                <a:cubicBezTo>
                  <a:pt x="1192538" y="1618993"/>
                  <a:pt x="1168067" y="1594792"/>
                  <a:pt x="1156112" y="1606747"/>
                </a:cubicBezTo>
                <a:cubicBezTo>
                  <a:pt x="1144157" y="1618702"/>
                  <a:pt x="1171259" y="1638126"/>
                  <a:pt x="1184248" y="1648950"/>
                </a:cubicBezTo>
                <a:cubicBezTo>
                  <a:pt x="1207425" y="1668264"/>
                  <a:pt x="1253404" y="1681380"/>
                  <a:pt x="1282722" y="1691153"/>
                </a:cubicBezTo>
                <a:lnTo>
                  <a:pt x="1212383" y="1620814"/>
                </a:lnTo>
                <a:cubicBezTo>
                  <a:pt x="1208919" y="1593104"/>
                  <a:pt x="1221269" y="1390697"/>
                  <a:pt x="1099842" y="1536408"/>
                </a:cubicBezTo>
                <a:cubicBezTo>
                  <a:pt x="1086417" y="1552518"/>
                  <a:pt x="1119716" y="1573404"/>
                  <a:pt x="1127977" y="1592679"/>
                </a:cubicBezTo>
                <a:cubicBezTo>
                  <a:pt x="1133818" y="1606309"/>
                  <a:pt x="1137356" y="1620814"/>
                  <a:pt x="1142045" y="1634882"/>
                </a:cubicBezTo>
                <a:cubicBezTo>
                  <a:pt x="1137356" y="1602057"/>
                  <a:pt x="1149204" y="1561881"/>
                  <a:pt x="1127977" y="1536408"/>
                </a:cubicBezTo>
                <a:cubicBezTo>
                  <a:pt x="1115599" y="1521555"/>
                  <a:pt x="1079322" y="1532705"/>
                  <a:pt x="1071706" y="1550476"/>
                </a:cubicBezTo>
                <a:cubicBezTo>
                  <a:pt x="1060470" y="1576693"/>
                  <a:pt x="1081085" y="1606747"/>
                  <a:pt x="1085774" y="1634882"/>
                </a:cubicBezTo>
                <a:cubicBezTo>
                  <a:pt x="1109220" y="1630193"/>
                  <a:pt x="1136217" y="1634077"/>
                  <a:pt x="1156112" y="1620814"/>
                </a:cubicBezTo>
                <a:cubicBezTo>
                  <a:pt x="1184543" y="1601860"/>
                  <a:pt x="1162121" y="1519089"/>
                  <a:pt x="1156112" y="1508273"/>
                </a:cubicBezTo>
                <a:cubicBezTo>
                  <a:pt x="1144952" y="1488185"/>
                  <a:pt x="1066537" y="1421282"/>
                  <a:pt x="1043571" y="1409799"/>
                </a:cubicBezTo>
                <a:cubicBezTo>
                  <a:pt x="1026278" y="1401152"/>
                  <a:pt x="1005890" y="1401043"/>
                  <a:pt x="987300" y="1395731"/>
                </a:cubicBezTo>
                <a:cubicBezTo>
                  <a:pt x="973042" y="1391657"/>
                  <a:pt x="959165" y="1386352"/>
                  <a:pt x="945097" y="1381663"/>
                </a:cubicBezTo>
                <a:cubicBezTo>
                  <a:pt x="916962" y="1386352"/>
                  <a:pt x="886203" y="1382975"/>
                  <a:pt x="860691" y="1395731"/>
                </a:cubicBezTo>
                <a:cubicBezTo>
                  <a:pt x="845569" y="1403292"/>
                  <a:pt x="840117" y="1422812"/>
                  <a:pt x="832556" y="1437934"/>
                </a:cubicBezTo>
                <a:cubicBezTo>
                  <a:pt x="822465" y="1458117"/>
                  <a:pt x="808928" y="1518377"/>
                  <a:pt x="804420" y="1536408"/>
                </a:cubicBezTo>
                <a:cubicBezTo>
                  <a:pt x="809109" y="1555165"/>
                  <a:pt x="802401" y="1581954"/>
                  <a:pt x="818488" y="1592679"/>
                </a:cubicBezTo>
                <a:cubicBezTo>
                  <a:pt x="829524" y="1600036"/>
                  <a:pt x="846623" y="1577806"/>
                  <a:pt x="846623" y="1564543"/>
                </a:cubicBezTo>
                <a:cubicBezTo>
                  <a:pt x="846623" y="1543572"/>
                  <a:pt x="827866" y="1527030"/>
                  <a:pt x="818488" y="1508273"/>
                </a:cubicBezTo>
                <a:cubicBezTo>
                  <a:pt x="804420" y="1522341"/>
                  <a:pt x="783674" y="1532004"/>
                  <a:pt x="776285" y="1550476"/>
                </a:cubicBezTo>
                <a:cubicBezTo>
                  <a:pt x="755749" y="1601816"/>
                  <a:pt x="758860" y="1681080"/>
                  <a:pt x="776285" y="1733356"/>
                </a:cubicBezTo>
                <a:cubicBezTo>
                  <a:pt x="781632" y="1749396"/>
                  <a:pt x="795042" y="1761491"/>
                  <a:pt x="804420" y="1775559"/>
                </a:cubicBezTo>
                <a:cubicBezTo>
                  <a:pt x="799731" y="1719288"/>
                  <a:pt x="797356" y="1662777"/>
                  <a:pt x="790352" y="1606747"/>
                </a:cubicBezTo>
                <a:cubicBezTo>
                  <a:pt x="787954" y="1587562"/>
                  <a:pt x="784931" y="1567769"/>
                  <a:pt x="776285" y="1550476"/>
                </a:cubicBezTo>
                <a:cubicBezTo>
                  <a:pt x="770353" y="1538613"/>
                  <a:pt x="757528" y="1531719"/>
                  <a:pt x="748149" y="1522340"/>
                </a:cubicBezTo>
                <a:cubicBezTo>
                  <a:pt x="738771" y="1531719"/>
                  <a:pt x="721659" y="1537315"/>
                  <a:pt x="720014" y="1550476"/>
                </a:cubicBezTo>
                <a:cubicBezTo>
                  <a:pt x="716476" y="1578779"/>
                  <a:pt x="754251" y="1614713"/>
                  <a:pt x="734082" y="1634882"/>
                </a:cubicBezTo>
                <a:cubicBezTo>
                  <a:pt x="713913" y="1655051"/>
                  <a:pt x="624164" y="1608058"/>
                  <a:pt x="649676" y="1620814"/>
                </a:cubicBezTo>
                <a:lnTo>
                  <a:pt x="705946" y="1648950"/>
                </a:lnTo>
                <a:cubicBezTo>
                  <a:pt x="743460" y="1695842"/>
                  <a:pt x="764776" y="1762771"/>
                  <a:pt x="818488" y="1789627"/>
                </a:cubicBezTo>
                <a:cubicBezTo>
                  <a:pt x="846623" y="1803695"/>
                  <a:pt x="873688" y="1820147"/>
                  <a:pt x="902894" y="1831830"/>
                </a:cubicBezTo>
                <a:cubicBezTo>
                  <a:pt x="993615" y="1868118"/>
                  <a:pt x="1049428" y="1879014"/>
                  <a:pt x="1142045" y="1902168"/>
                </a:cubicBezTo>
                <a:cubicBezTo>
                  <a:pt x="1198316" y="1897479"/>
                  <a:pt x="1258430" y="1909071"/>
                  <a:pt x="1310857" y="1888100"/>
                </a:cubicBezTo>
                <a:cubicBezTo>
                  <a:pt x="1354870" y="1870495"/>
                  <a:pt x="1361986" y="1764207"/>
                  <a:pt x="1367128" y="1733356"/>
                </a:cubicBezTo>
                <a:cubicBezTo>
                  <a:pt x="1381196" y="1747424"/>
                  <a:pt x="1389590" y="1773091"/>
                  <a:pt x="1409331" y="1775559"/>
                </a:cubicBezTo>
                <a:cubicBezTo>
                  <a:pt x="1479307" y="1784306"/>
                  <a:pt x="1479981" y="1746487"/>
                  <a:pt x="1493737" y="1705220"/>
                </a:cubicBezTo>
                <a:cubicBezTo>
                  <a:pt x="1484359" y="1691152"/>
                  <a:pt x="1480282" y="1671405"/>
                  <a:pt x="1465602" y="1663017"/>
                </a:cubicBezTo>
                <a:cubicBezTo>
                  <a:pt x="1413528" y="1633261"/>
                  <a:pt x="1291977" y="1659278"/>
                  <a:pt x="1254586" y="1663017"/>
                </a:cubicBezTo>
                <a:cubicBezTo>
                  <a:pt x="1278032" y="1681774"/>
                  <a:pt x="1300327" y="1702069"/>
                  <a:pt x="1324925" y="1719288"/>
                </a:cubicBezTo>
                <a:cubicBezTo>
                  <a:pt x="1347325" y="1734968"/>
                  <a:pt x="1372513" y="1746324"/>
                  <a:pt x="1395263" y="1761491"/>
                </a:cubicBezTo>
                <a:cubicBezTo>
                  <a:pt x="1414771" y="1774497"/>
                  <a:pt x="1432777" y="1789626"/>
                  <a:pt x="1451534" y="1803694"/>
                </a:cubicBezTo>
                <a:cubicBezTo>
                  <a:pt x="1442787" y="1777452"/>
                  <a:pt x="1418264" y="1690618"/>
                  <a:pt x="1395263" y="1663017"/>
                </a:cubicBezTo>
                <a:cubicBezTo>
                  <a:pt x="1384439" y="1650029"/>
                  <a:pt x="1367128" y="1644260"/>
                  <a:pt x="1353060" y="1634882"/>
                </a:cubicBezTo>
                <a:cubicBezTo>
                  <a:pt x="1340555" y="1597368"/>
                  <a:pt x="1318672" y="1578611"/>
                  <a:pt x="1381196" y="1578611"/>
                </a:cubicBezTo>
                <a:cubicBezTo>
                  <a:pt x="1400530" y="1578611"/>
                  <a:pt x="1456800" y="1592679"/>
                  <a:pt x="1437466" y="1592679"/>
                </a:cubicBezTo>
                <a:cubicBezTo>
                  <a:pt x="1408943" y="1592679"/>
                  <a:pt x="1380904" y="1584799"/>
                  <a:pt x="1353060" y="1578611"/>
                </a:cubicBezTo>
                <a:cubicBezTo>
                  <a:pt x="1338584" y="1575394"/>
                  <a:pt x="1300372" y="1554058"/>
                  <a:pt x="1310857" y="1564543"/>
                </a:cubicBezTo>
                <a:cubicBezTo>
                  <a:pt x="1325686" y="1579372"/>
                  <a:pt x="1348796" y="1582494"/>
                  <a:pt x="1367128" y="1592679"/>
                </a:cubicBezTo>
                <a:cubicBezTo>
                  <a:pt x="1391030" y="1605958"/>
                  <a:pt x="1414020" y="1620814"/>
                  <a:pt x="1437466" y="1634882"/>
                </a:cubicBezTo>
                <a:cubicBezTo>
                  <a:pt x="1451534" y="1653639"/>
                  <a:pt x="1467242" y="1671271"/>
                  <a:pt x="1479669" y="1691153"/>
                </a:cubicBezTo>
                <a:cubicBezTo>
                  <a:pt x="1490784" y="1708936"/>
                  <a:pt x="1494380" y="1731313"/>
                  <a:pt x="1507805" y="1747423"/>
                </a:cubicBezTo>
                <a:cubicBezTo>
                  <a:pt x="1518629" y="1760412"/>
                  <a:pt x="1537019" y="1764735"/>
                  <a:pt x="1550008" y="1775559"/>
                </a:cubicBezTo>
                <a:cubicBezTo>
                  <a:pt x="1620258" y="1834102"/>
                  <a:pt x="1560247" y="1807107"/>
                  <a:pt x="1634414" y="1831830"/>
                </a:cubicBezTo>
                <a:cubicBezTo>
                  <a:pt x="1671928" y="1822451"/>
                  <a:pt x="1711753" y="1819695"/>
                  <a:pt x="1746956" y="1803694"/>
                </a:cubicBezTo>
                <a:cubicBezTo>
                  <a:pt x="1765067" y="1795461"/>
                  <a:pt x="1776423" y="1776775"/>
                  <a:pt x="1789159" y="1761491"/>
                </a:cubicBezTo>
                <a:cubicBezTo>
                  <a:pt x="1799983" y="1748503"/>
                  <a:pt x="1829249" y="1731243"/>
                  <a:pt x="1817294" y="1719288"/>
                </a:cubicBezTo>
                <a:cubicBezTo>
                  <a:pt x="1803622" y="1705617"/>
                  <a:pt x="1779780" y="1728667"/>
                  <a:pt x="1761023" y="1733356"/>
                </a:cubicBezTo>
                <a:cubicBezTo>
                  <a:pt x="1775091" y="1738045"/>
                  <a:pt x="1818055" y="1747423"/>
                  <a:pt x="1803226" y="1747423"/>
                </a:cubicBezTo>
                <a:cubicBezTo>
                  <a:pt x="1760763" y="1747423"/>
                  <a:pt x="1716523" y="1747867"/>
                  <a:pt x="1676617" y="1733356"/>
                </a:cubicBezTo>
                <a:cubicBezTo>
                  <a:pt x="1635619" y="1718448"/>
                  <a:pt x="1657896" y="1672432"/>
                  <a:pt x="1634414" y="1648950"/>
                </a:cubicBezTo>
                <a:cubicBezTo>
                  <a:pt x="1623929" y="1638465"/>
                  <a:pt x="1605841" y="1640723"/>
                  <a:pt x="1592211" y="1634882"/>
                </a:cubicBezTo>
                <a:cubicBezTo>
                  <a:pt x="1490288" y="1591201"/>
                  <a:pt x="1584171" y="1616393"/>
                  <a:pt x="1465602" y="1592679"/>
                </a:cubicBezTo>
                <a:cubicBezTo>
                  <a:pt x="1340687" y="1405311"/>
                  <a:pt x="1531172" y="1672319"/>
                  <a:pt x="1395263" y="1536408"/>
                </a:cubicBezTo>
                <a:cubicBezTo>
                  <a:pt x="1384778" y="1525923"/>
                  <a:pt x="1390459" y="1505784"/>
                  <a:pt x="1381196" y="1494205"/>
                </a:cubicBezTo>
                <a:cubicBezTo>
                  <a:pt x="1370634" y="1481003"/>
                  <a:pt x="1322111" y="1467008"/>
                  <a:pt x="1338992" y="1466070"/>
                </a:cubicBezTo>
                <a:lnTo>
                  <a:pt x="1634414" y="1480137"/>
                </a:lnTo>
                <a:cubicBezTo>
                  <a:pt x="2067205" y="1499372"/>
                  <a:pt x="1841233" y="1484143"/>
                  <a:pt x="2154919" y="1508273"/>
                </a:cubicBezTo>
                <a:cubicBezTo>
                  <a:pt x="2140851" y="1512962"/>
                  <a:pt x="2125979" y="1515709"/>
                  <a:pt x="2112716" y="1522340"/>
                </a:cubicBezTo>
                <a:cubicBezTo>
                  <a:pt x="2097593" y="1529901"/>
                  <a:pt x="2086402" y="1544698"/>
                  <a:pt x="2070512" y="1550476"/>
                </a:cubicBezTo>
                <a:cubicBezTo>
                  <a:pt x="2034172" y="1563691"/>
                  <a:pt x="1957971" y="1578611"/>
                  <a:pt x="1957971" y="1578611"/>
                </a:cubicBezTo>
                <a:cubicBezTo>
                  <a:pt x="1887633" y="1573922"/>
                  <a:pt x="1814967" y="1583091"/>
                  <a:pt x="1746956" y="1564543"/>
                </a:cubicBezTo>
                <a:cubicBezTo>
                  <a:pt x="1726724" y="1559025"/>
                  <a:pt x="1782255" y="1536408"/>
                  <a:pt x="1803226" y="1536408"/>
                </a:cubicBezTo>
                <a:cubicBezTo>
                  <a:pt x="1820133" y="1536408"/>
                  <a:pt x="1776145" y="1556982"/>
                  <a:pt x="1761023" y="1564543"/>
                </a:cubicBezTo>
                <a:cubicBezTo>
                  <a:pt x="1747760" y="1571175"/>
                  <a:pt x="1732888" y="1573922"/>
                  <a:pt x="1718820" y="1578611"/>
                </a:cubicBezTo>
                <a:cubicBezTo>
                  <a:pt x="1709442" y="1592679"/>
                  <a:pt x="1707462" y="1622911"/>
                  <a:pt x="1690685" y="1620814"/>
                </a:cubicBezTo>
                <a:cubicBezTo>
                  <a:pt x="1657132" y="1616620"/>
                  <a:pt x="1606279" y="1564543"/>
                  <a:pt x="1606279" y="1564543"/>
                </a:cubicBezTo>
                <a:cubicBezTo>
                  <a:pt x="1531448" y="1589487"/>
                  <a:pt x="1566941" y="1563675"/>
                  <a:pt x="1620346" y="1634882"/>
                </a:cubicBezTo>
                <a:cubicBezTo>
                  <a:pt x="1632929" y="1651659"/>
                  <a:pt x="1634834" y="1675231"/>
                  <a:pt x="1648482" y="1691153"/>
                </a:cubicBezTo>
                <a:cubicBezTo>
                  <a:pt x="1683394" y="1731884"/>
                  <a:pt x="1727745" y="1742553"/>
                  <a:pt x="1775091" y="1761491"/>
                </a:cubicBezTo>
                <a:cubicBezTo>
                  <a:pt x="1789159" y="1775559"/>
                  <a:pt x="1800741" y="1792658"/>
                  <a:pt x="1817294" y="1803694"/>
                </a:cubicBezTo>
                <a:cubicBezTo>
                  <a:pt x="1829632" y="1811919"/>
                  <a:pt x="1859497" y="1802933"/>
                  <a:pt x="1859497" y="1817762"/>
                </a:cubicBezTo>
                <a:cubicBezTo>
                  <a:pt x="1859497" y="1833964"/>
                  <a:pt x="1785497" y="1858231"/>
                  <a:pt x="1775091" y="1859965"/>
                </a:cubicBezTo>
                <a:cubicBezTo>
                  <a:pt x="1733206" y="1866946"/>
                  <a:pt x="1690685" y="1869344"/>
                  <a:pt x="1648482" y="1874033"/>
                </a:cubicBezTo>
                <a:cubicBezTo>
                  <a:pt x="1601590" y="1869344"/>
                  <a:pt x="1552094" y="1876070"/>
                  <a:pt x="1507805" y="1859965"/>
                </a:cubicBezTo>
                <a:cubicBezTo>
                  <a:pt x="1493869" y="1854897"/>
                  <a:pt x="1486108" y="1830477"/>
                  <a:pt x="1493737" y="1817762"/>
                </a:cubicBezTo>
                <a:cubicBezTo>
                  <a:pt x="1502428" y="1803277"/>
                  <a:pt x="1573136" y="1781917"/>
                  <a:pt x="1592211" y="1775559"/>
                </a:cubicBezTo>
                <a:cubicBezTo>
                  <a:pt x="1648482" y="1780248"/>
                  <a:pt x="1704993" y="1782623"/>
                  <a:pt x="1761023" y="1789627"/>
                </a:cubicBezTo>
                <a:cubicBezTo>
                  <a:pt x="1780208" y="1792025"/>
                  <a:pt x="1797960" y="1803694"/>
                  <a:pt x="1817294" y="1803694"/>
                </a:cubicBezTo>
                <a:cubicBezTo>
                  <a:pt x="1929933" y="1803694"/>
                  <a:pt x="2042377" y="1794316"/>
                  <a:pt x="2154919" y="1789627"/>
                </a:cubicBezTo>
                <a:cubicBezTo>
                  <a:pt x="2150230" y="1766181"/>
                  <a:pt x="2159522" y="1734225"/>
                  <a:pt x="2140851" y="1719288"/>
                </a:cubicBezTo>
                <a:cubicBezTo>
                  <a:pt x="2135657" y="1715133"/>
                  <a:pt x="2052715" y="1743977"/>
                  <a:pt x="2042377" y="1747423"/>
                </a:cubicBezTo>
                <a:cubicBezTo>
                  <a:pt x="2037688" y="1733355"/>
                  <a:pt x="2028309" y="1720049"/>
                  <a:pt x="2028309" y="1705220"/>
                </a:cubicBezTo>
                <a:cubicBezTo>
                  <a:pt x="2028309" y="1673193"/>
                  <a:pt x="2041406" y="1615963"/>
                  <a:pt x="2070512" y="1592679"/>
                </a:cubicBezTo>
                <a:cubicBezTo>
                  <a:pt x="2082091" y="1583415"/>
                  <a:pt x="2098648" y="1583300"/>
                  <a:pt x="2112716" y="1578611"/>
                </a:cubicBezTo>
                <a:cubicBezTo>
                  <a:pt x="2150248" y="1591122"/>
                  <a:pt x="2210865" y="1613726"/>
                  <a:pt x="2253392" y="1620814"/>
                </a:cubicBezTo>
                <a:cubicBezTo>
                  <a:pt x="2290684" y="1627029"/>
                  <a:pt x="2328420" y="1630193"/>
                  <a:pt x="2365934" y="1634882"/>
                </a:cubicBezTo>
                <a:cubicBezTo>
                  <a:pt x="2361245" y="1658328"/>
                  <a:pt x="2363729" y="1684460"/>
                  <a:pt x="2351866" y="1705220"/>
                </a:cubicBezTo>
                <a:cubicBezTo>
                  <a:pt x="2339032" y="1727680"/>
                  <a:pt x="2289124" y="1740202"/>
                  <a:pt x="2267460" y="1747423"/>
                </a:cubicBezTo>
                <a:cubicBezTo>
                  <a:pt x="2212508" y="1802377"/>
                  <a:pt x="2270167" y="1753104"/>
                  <a:pt x="2197122" y="1789627"/>
                </a:cubicBezTo>
                <a:cubicBezTo>
                  <a:pt x="2157950" y="1809213"/>
                  <a:pt x="2143829" y="1828852"/>
                  <a:pt x="2112716" y="1859965"/>
                </a:cubicBezTo>
                <a:cubicBezTo>
                  <a:pt x="2070513" y="1855276"/>
                  <a:pt x="2025532" y="1861667"/>
                  <a:pt x="1986106" y="1845897"/>
                </a:cubicBezTo>
                <a:cubicBezTo>
                  <a:pt x="1972338" y="1840390"/>
                  <a:pt x="1976113" y="1817952"/>
                  <a:pt x="1972039" y="1803694"/>
                </a:cubicBezTo>
                <a:cubicBezTo>
                  <a:pt x="1949329" y="1724209"/>
                  <a:pt x="1972667" y="1769467"/>
                  <a:pt x="1929836" y="1705220"/>
                </a:cubicBezTo>
                <a:cubicBezTo>
                  <a:pt x="1934525" y="1681774"/>
                  <a:pt x="1932040" y="1655642"/>
                  <a:pt x="1943903" y="1634882"/>
                </a:cubicBezTo>
                <a:cubicBezTo>
                  <a:pt x="1959704" y="1607230"/>
                  <a:pt x="2018292" y="1598031"/>
                  <a:pt x="2042377" y="1592679"/>
                </a:cubicBezTo>
                <a:cubicBezTo>
                  <a:pt x="2065718" y="1587492"/>
                  <a:pt x="2089519" y="1584410"/>
                  <a:pt x="2112716" y="1578611"/>
                </a:cubicBezTo>
                <a:cubicBezTo>
                  <a:pt x="2127102" y="1575014"/>
                  <a:pt x="2140151" y="1565886"/>
                  <a:pt x="2154919" y="1564543"/>
                </a:cubicBezTo>
                <a:cubicBezTo>
                  <a:pt x="2243771" y="1556466"/>
                  <a:pt x="2333110" y="1555165"/>
                  <a:pt x="2422205" y="1550476"/>
                </a:cubicBezTo>
                <a:cubicBezTo>
                  <a:pt x="2440962" y="1555165"/>
                  <a:pt x="2471296" y="1582494"/>
                  <a:pt x="2478476" y="1564543"/>
                </a:cubicBezTo>
                <a:cubicBezTo>
                  <a:pt x="2498148" y="1515362"/>
                  <a:pt x="2435020" y="1464817"/>
                  <a:pt x="2408137" y="1437934"/>
                </a:cubicBezTo>
                <a:cubicBezTo>
                  <a:pt x="2403448" y="1395731"/>
                  <a:pt x="2401050" y="1353210"/>
                  <a:pt x="2394069" y="1311325"/>
                </a:cubicBezTo>
                <a:cubicBezTo>
                  <a:pt x="2391631" y="1296698"/>
                  <a:pt x="2390487" y="1279607"/>
                  <a:pt x="2380002" y="1269122"/>
                </a:cubicBezTo>
                <a:cubicBezTo>
                  <a:pt x="2369517" y="1258636"/>
                  <a:pt x="2351867" y="1259743"/>
                  <a:pt x="2337799" y="1255054"/>
                </a:cubicBezTo>
                <a:cubicBezTo>
                  <a:pt x="2323731" y="1259743"/>
                  <a:pt x="2307175" y="1259859"/>
                  <a:pt x="2295596" y="1269122"/>
                </a:cubicBezTo>
                <a:cubicBezTo>
                  <a:pt x="2270804" y="1288956"/>
                  <a:pt x="2262660" y="1325726"/>
                  <a:pt x="2253392" y="1353528"/>
                </a:cubicBezTo>
                <a:cubicBezTo>
                  <a:pt x="2248703" y="1409799"/>
                  <a:pt x="2246788" y="1466370"/>
                  <a:pt x="2239325" y="1522340"/>
                </a:cubicBezTo>
                <a:cubicBezTo>
                  <a:pt x="2237365" y="1537039"/>
                  <a:pt x="2240086" y="1564543"/>
                  <a:pt x="2225257" y="1564543"/>
                </a:cubicBezTo>
                <a:cubicBezTo>
                  <a:pt x="2210428" y="1564543"/>
                  <a:pt x="2219414" y="1534678"/>
                  <a:pt x="2211189" y="1522340"/>
                </a:cubicBezTo>
                <a:cubicBezTo>
                  <a:pt x="2200153" y="1505787"/>
                  <a:pt x="2183054" y="1494205"/>
                  <a:pt x="2168986" y="1480137"/>
                </a:cubicBezTo>
                <a:cubicBezTo>
                  <a:pt x="2164297" y="1466069"/>
                  <a:pt x="2162548" y="1450649"/>
                  <a:pt x="2154919" y="1437934"/>
                </a:cubicBezTo>
                <a:cubicBezTo>
                  <a:pt x="2148095" y="1426561"/>
                  <a:pt x="2140046" y="1409799"/>
                  <a:pt x="2126783" y="1409799"/>
                </a:cubicBezTo>
                <a:cubicBezTo>
                  <a:pt x="2100342" y="1409799"/>
                  <a:pt x="2058509" y="1472071"/>
                  <a:pt x="2042377" y="1480137"/>
                </a:cubicBezTo>
                <a:cubicBezTo>
                  <a:pt x="2020991" y="1490830"/>
                  <a:pt x="1995380" y="1489018"/>
                  <a:pt x="1972039" y="1494205"/>
                </a:cubicBezTo>
                <a:cubicBezTo>
                  <a:pt x="1953165" y="1498399"/>
                  <a:pt x="1934525" y="1503584"/>
                  <a:pt x="1915768" y="1508273"/>
                </a:cubicBezTo>
                <a:cubicBezTo>
                  <a:pt x="1882943" y="1503584"/>
                  <a:pt x="1848750" y="1483720"/>
                  <a:pt x="1817294" y="1494205"/>
                </a:cubicBezTo>
                <a:cubicBezTo>
                  <a:pt x="1797399" y="1500837"/>
                  <a:pt x="1799563" y="1532268"/>
                  <a:pt x="1789159" y="1550476"/>
                </a:cubicBezTo>
                <a:cubicBezTo>
                  <a:pt x="1780771" y="1565156"/>
                  <a:pt x="1770402" y="1578611"/>
                  <a:pt x="1761023" y="1592679"/>
                </a:cubicBezTo>
                <a:cubicBezTo>
                  <a:pt x="1887655" y="1624338"/>
                  <a:pt x="1732243" y="1587882"/>
                  <a:pt x="1929836" y="1620814"/>
                </a:cubicBezTo>
                <a:cubicBezTo>
                  <a:pt x="2139617" y="1655777"/>
                  <a:pt x="1861059" y="1615500"/>
                  <a:pt x="2028309" y="1648950"/>
                </a:cubicBezTo>
                <a:cubicBezTo>
                  <a:pt x="2060823" y="1655453"/>
                  <a:pt x="2093958" y="1658328"/>
                  <a:pt x="2126783" y="1663017"/>
                </a:cubicBezTo>
                <a:cubicBezTo>
                  <a:pt x="2089508" y="1774846"/>
                  <a:pt x="2077821" y="1766313"/>
                  <a:pt x="2365934" y="1691153"/>
                </a:cubicBezTo>
                <a:cubicBezTo>
                  <a:pt x="2398018" y="1682783"/>
                  <a:pt x="2436272" y="1620814"/>
                  <a:pt x="2436272" y="1620814"/>
                </a:cubicBezTo>
                <a:cubicBezTo>
                  <a:pt x="2468509" y="1491870"/>
                  <a:pt x="2496582" y="1529723"/>
                  <a:pt x="2422205" y="1480137"/>
                </a:cubicBezTo>
                <a:cubicBezTo>
                  <a:pt x="2405246" y="1429261"/>
                  <a:pt x="2393909" y="1417193"/>
                  <a:pt x="2422205" y="1353528"/>
                </a:cubicBezTo>
                <a:cubicBezTo>
                  <a:pt x="2430285" y="1335348"/>
                  <a:pt x="2451672" y="1326609"/>
                  <a:pt x="2464408" y="1311325"/>
                </a:cubicBezTo>
                <a:cubicBezTo>
                  <a:pt x="2475232" y="1298337"/>
                  <a:pt x="2483165" y="1283190"/>
                  <a:pt x="2492543" y="1269122"/>
                </a:cubicBezTo>
                <a:cubicBezTo>
                  <a:pt x="2487854" y="1222230"/>
                  <a:pt x="2489906" y="1174164"/>
                  <a:pt x="2478476" y="1128445"/>
                </a:cubicBezTo>
                <a:cubicBezTo>
                  <a:pt x="2475259" y="1115578"/>
                  <a:pt x="2457164" y="1111683"/>
                  <a:pt x="2450340" y="1100310"/>
                </a:cubicBezTo>
                <a:cubicBezTo>
                  <a:pt x="2442711" y="1087595"/>
                  <a:pt x="2443901" y="1070823"/>
                  <a:pt x="2436272" y="1058107"/>
                </a:cubicBezTo>
                <a:cubicBezTo>
                  <a:pt x="2429448" y="1046734"/>
                  <a:pt x="2416422" y="1040328"/>
                  <a:pt x="2408137" y="1029971"/>
                </a:cubicBezTo>
                <a:cubicBezTo>
                  <a:pt x="2337163" y="941252"/>
                  <a:pt x="2419792" y="1027557"/>
                  <a:pt x="2351866" y="959633"/>
                </a:cubicBezTo>
                <a:cubicBezTo>
                  <a:pt x="2347177" y="945565"/>
                  <a:pt x="2341016" y="931905"/>
                  <a:pt x="2337799" y="917430"/>
                </a:cubicBezTo>
                <a:cubicBezTo>
                  <a:pt x="2331611" y="889585"/>
                  <a:pt x="2329325" y="860993"/>
                  <a:pt x="2323731" y="833023"/>
                </a:cubicBezTo>
                <a:cubicBezTo>
                  <a:pt x="2319939" y="814064"/>
                  <a:pt x="2314352" y="795510"/>
                  <a:pt x="2309663" y="776753"/>
                </a:cubicBezTo>
                <a:cubicBezTo>
                  <a:pt x="2304974" y="814267"/>
                  <a:pt x="2298871" y="851631"/>
                  <a:pt x="2295596" y="889294"/>
                </a:cubicBezTo>
                <a:cubicBezTo>
                  <a:pt x="2289489" y="959524"/>
                  <a:pt x="2289313" y="1030246"/>
                  <a:pt x="2281528" y="1100310"/>
                </a:cubicBezTo>
                <a:cubicBezTo>
                  <a:pt x="2279890" y="1115048"/>
                  <a:pt x="2272667" y="1128629"/>
                  <a:pt x="2267460" y="1142513"/>
                </a:cubicBezTo>
                <a:cubicBezTo>
                  <a:pt x="2202010" y="1317047"/>
                  <a:pt x="2275139" y="1119904"/>
                  <a:pt x="2211189" y="1269122"/>
                </a:cubicBezTo>
                <a:cubicBezTo>
                  <a:pt x="2205348" y="1282752"/>
                  <a:pt x="2201811" y="1297257"/>
                  <a:pt x="2197122" y="1311325"/>
                </a:cubicBezTo>
                <a:cubicBezTo>
                  <a:pt x="2192433" y="1259743"/>
                  <a:pt x="2193906" y="1207225"/>
                  <a:pt x="2183054" y="1156580"/>
                </a:cubicBezTo>
                <a:cubicBezTo>
                  <a:pt x="2179511" y="1140048"/>
                  <a:pt x="2161786" y="1129827"/>
                  <a:pt x="2154919" y="1114377"/>
                </a:cubicBezTo>
                <a:cubicBezTo>
                  <a:pt x="2142874" y="1087276"/>
                  <a:pt x="2126783" y="1029971"/>
                  <a:pt x="2126783" y="1029971"/>
                </a:cubicBezTo>
                <a:cubicBezTo>
                  <a:pt x="2117405" y="1053417"/>
                  <a:pt x="2119659" y="1086302"/>
                  <a:pt x="2098648" y="1100310"/>
                </a:cubicBezTo>
                <a:cubicBezTo>
                  <a:pt x="2086310" y="1108536"/>
                  <a:pt x="2084580" y="1072936"/>
                  <a:pt x="2084580" y="1058107"/>
                </a:cubicBezTo>
                <a:cubicBezTo>
                  <a:pt x="2084580" y="657095"/>
                  <a:pt x="1991219" y="735830"/>
                  <a:pt x="2140851" y="636076"/>
                </a:cubicBezTo>
                <a:cubicBezTo>
                  <a:pt x="2136162" y="532913"/>
                  <a:pt x="2135018" y="429528"/>
                  <a:pt x="2126783" y="326587"/>
                </a:cubicBezTo>
                <a:cubicBezTo>
                  <a:pt x="2125600" y="311805"/>
                  <a:pt x="2120345" y="297099"/>
                  <a:pt x="2112716" y="284383"/>
                </a:cubicBezTo>
                <a:cubicBezTo>
                  <a:pt x="2105892" y="273010"/>
                  <a:pt x="2093959" y="265626"/>
                  <a:pt x="2084580" y="256248"/>
                </a:cubicBezTo>
                <a:lnTo>
                  <a:pt x="2056445" y="171842"/>
                </a:lnTo>
                <a:lnTo>
                  <a:pt x="2042377" y="129639"/>
                </a:lnTo>
                <a:cubicBezTo>
                  <a:pt x="2047066" y="101504"/>
                  <a:pt x="2042293" y="69998"/>
                  <a:pt x="2056445" y="45233"/>
                </a:cubicBezTo>
                <a:cubicBezTo>
                  <a:pt x="2063802" y="32358"/>
                  <a:pt x="2083863" y="30028"/>
                  <a:pt x="2098648" y="31165"/>
                </a:cubicBezTo>
                <a:cubicBezTo>
                  <a:pt x="2146328" y="34833"/>
                  <a:pt x="2192433" y="49922"/>
                  <a:pt x="2239325" y="59300"/>
                </a:cubicBezTo>
                <a:cubicBezTo>
                  <a:pt x="2248703" y="68679"/>
                  <a:pt x="2254877" y="83242"/>
                  <a:pt x="2267460" y="87436"/>
                </a:cubicBezTo>
                <a:cubicBezTo>
                  <a:pt x="2298916" y="97921"/>
                  <a:pt x="2342488" y="78057"/>
                  <a:pt x="2365934" y="101503"/>
                </a:cubicBezTo>
                <a:cubicBezTo>
                  <a:pt x="2382841" y="118410"/>
                  <a:pt x="2356555" y="148396"/>
                  <a:pt x="2351866" y="171842"/>
                </a:cubicBezTo>
                <a:cubicBezTo>
                  <a:pt x="2393048" y="295384"/>
                  <a:pt x="2319866" y="122374"/>
                  <a:pt x="2436272" y="199977"/>
                </a:cubicBezTo>
                <a:cubicBezTo>
                  <a:pt x="2450340" y="209355"/>
                  <a:pt x="2421339" y="231618"/>
                  <a:pt x="2408137" y="242180"/>
                </a:cubicBezTo>
                <a:cubicBezTo>
                  <a:pt x="2396558" y="251443"/>
                  <a:pt x="2379197" y="249616"/>
                  <a:pt x="2365934" y="256248"/>
                </a:cubicBezTo>
                <a:cubicBezTo>
                  <a:pt x="2350812" y="263809"/>
                  <a:pt x="2337799" y="275005"/>
                  <a:pt x="2323731" y="284383"/>
                </a:cubicBezTo>
                <a:cubicBezTo>
                  <a:pt x="2319953" y="257940"/>
                  <a:pt x="2328242" y="175292"/>
                  <a:pt x="2281528" y="157774"/>
                </a:cubicBezTo>
                <a:cubicBezTo>
                  <a:pt x="2254821" y="147759"/>
                  <a:pt x="2225257" y="148396"/>
                  <a:pt x="2197122" y="143707"/>
                </a:cubicBezTo>
                <a:cubicBezTo>
                  <a:pt x="2201811" y="181221"/>
                  <a:pt x="2200326" y="220037"/>
                  <a:pt x="2211189" y="256248"/>
                </a:cubicBezTo>
                <a:cubicBezTo>
                  <a:pt x="2215000" y="268952"/>
                  <a:pt x="2226242" y="282203"/>
                  <a:pt x="2239325" y="284383"/>
                </a:cubicBezTo>
                <a:cubicBezTo>
                  <a:pt x="2258396" y="287562"/>
                  <a:pt x="2276839" y="275005"/>
                  <a:pt x="2295596" y="270316"/>
                </a:cubicBezTo>
                <a:cubicBezTo>
                  <a:pt x="2300285" y="256248"/>
                  <a:pt x="2309663" y="242942"/>
                  <a:pt x="2309663" y="228113"/>
                </a:cubicBezTo>
                <a:cubicBezTo>
                  <a:pt x="2309663" y="62314"/>
                  <a:pt x="2305174" y="114700"/>
                  <a:pt x="2140851" y="129639"/>
                </a:cubicBezTo>
                <a:cubicBezTo>
                  <a:pt x="2115843" y="179657"/>
                  <a:pt x="2092847" y="196860"/>
                  <a:pt x="2126783" y="256248"/>
                </a:cubicBezTo>
                <a:cubicBezTo>
                  <a:pt x="2135171" y="270928"/>
                  <a:pt x="2154918" y="275005"/>
                  <a:pt x="2168986" y="284383"/>
                </a:cubicBezTo>
                <a:cubicBezTo>
                  <a:pt x="2201811" y="275005"/>
                  <a:pt x="2251113" y="286218"/>
                  <a:pt x="2267460" y="256248"/>
                </a:cubicBezTo>
                <a:cubicBezTo>
                  <a:pt x="2287793" y="218970"/>
                  <a:pt x="2276946" y="164970"/>
                  <a:pt x="2253392" y="129639"/>
                </a:cubicBezTo>
                <a:cubicBezTo>
                  <a:pt x="2242356" y="113086"/>
                  <a:pt x="2225257" y="157774"/>
                  <a:pt x="2211189" y="171842"/>
                </a:cubicBezTo>
                <a:cubicBezTo>
                  <a:pt x="2215647" y="211962"/>
                  <a:pt x="2215757" y="293517"/>
                  <a:pt x="2239325" y="340654"/>
                </a:cubicBezTo>
                <a:cubicBezTo>
                  <a:pt x="2246886" y="355776"/>
                  <a:pt x="2258082" y="368789"/>
                  <a:pt x="2267460" y="382857"/>
                </a:cubicBezTo>
                <a:cubicBezTo>
                  <a:pt x="2169581" y="391755"/>
                  <a:pt x="2117388" y="442207"/>
                  <a:pt x="2084580" y="354722"/>
                </a:cubicBezTo>
                <a:cubicBezTo>
                  <a:pt x="2076184" y="332334"/>
                  <a:pt x="2075201" y="307829"/>
                  <a:pt x="2070512" y="284383"/>
                </a:cubicBezTo>
                <a:cubicBezTo>
                  <a:pt x="2065823" y="448506"/>
                  <a:pt x="2064255" y="612749"/>
                  <a:pt x="2056445" y="776753"/>
                </a:cubicBezTo>
                <a:cubicBezTo>
                  <a:pt x="2046403" y="987633"/>
                  <a:pt x="2027578" y="756834"/>
                  <a:pt x="2056445" y="987768"/>
                </a:cubicBezTo>
                <a:cubicBezTo>
                  <a:pt x="2076757" y="986075"/>
                  <a:pt x="2227922" y="982607"/>
                  <a:pt x="2281528" y="959633"/>
                </a:cubicBezTo>
                <a:cubicBezTo>
                  <a:pt x="2472411" y="877826"/>
                  <a:pt x="2188113" y="976701"/>
                  <a:pt x="2365934" y="917430"/>
                </a:cubicBezTo>
                <a:cubicBezTo>
                  <a:pt x="2375312" y="908051"/>
                  <a:pt x="2387245" y="900667"/>
                  <a:pt x="2394069" y="889294"/>
                </a:cubicBezTo>
                <a:cubicBezTo>
                  <a:pt x="2401698" y="876578"/>
                  <a:pt x="2408137" y="861920"/>
                  <a:pt x="2408137" y="847091"/>
                </a:cubicBezTo>
                <a:cubicBezTo>
                  <a:pt x="2408137" y="695044"/>
                  <a:pt x="2409715" y="711150"/>
                  <a:pt x="2380002" y="622008"/>
                </a:cubicBezTo>
                <a:cubicBezTo>
                  <a:pt x="2347177" y="626697"/>
                  <a:pt x="2311185" y="621247"/>
                  <a:pt x="2281528" y="636076"/>
                </a:cubicBezTo>
                <a:cubicBezTo>
                  <a:pt x="2268265" y="642708"/>
                  <a:pt x="2271057" y="663893"/>
                  <a:pt x="2267460" y="678279"/>
                </a:cubicBezTo>
                <a:cubicBezTo>
                  <a:pt x="2261661" y="701475"/>
                  <a:pt x="2258081" y="725171"/>
                  <a:pt x="2253392" y="748617"/>
                </a:cubicBezTo>
                <a:cubicBezTo>
                  <a:pt x="2262771" y="790820"/>
                  <a:pt x="2257547" y="839255"/>
                  <a:pt x="2281528" y="875227"/>
                </a:cubicBezTo>
                <a:cubicBezTo>
                  <a:pt x="2290907" y="889295"/>
                  <a:pt x="2301275" y="847703"/>
                  <a:pt x="2309663" y="833023"/>
                </a:cubicBezTo>
                <a:cubicBezTo>
                  <a:pt x="2320067" y="814815"/>
                  <a:pt x="2326166" y="794202"/>
                  <a:pt x="2337799" y="776753"/>
                </a:cubicBezTo>
                <a:cubicBezTo>
                  <a:pt x="2345156" y="765717"/>
                  <a:pt x="2358577" y="759653"/>
                  <a:pt x="2365934" y="748617"/>
                </a:cubicBezTo>
                <a:cubicBezTo>
                  <a:pt x="2377566" y="731168"/>
                  <a:pt x="2384691" y="711104"/>
                  <a:pt x="2394069" y="692347"/>
                </a:cubicBezTo>
                <a:cubicBezTo>
                  <a:pt x="2384443" y="663467"/>
                  <a:pt x="2382765" y="637457"/>
                  <a:pt x="2351866" y="622008"/>
                </a:cubicBezTo>
                <a:cubicBezTo>
                  <a:pt x="2325340" y="608745"/>
                  <a:pt x="2267460" y="593873"/>
                  <a:pt x="2267460" y="593873"/>
                </a:cubicBezTo>
                <a:cubicBezTo>
                  <a:pt x="2244014" y="598562"/>
                  <a:pt x="2210385" y="588045"/>
                  <a:pt x="2197122" y="607940"/>
                </a:cubicBezTo>
                <a:cubicBezTo>
                  <a:pt x="2119517" y="724347"/>
                  <a:pt x="2247161" y="666288"/>
                  <a:pt x="2253392" y="664211"/>
                </a:cubicBezTo>
                <a:cubicBezTo>
                  <a:pt x="2239324" y="659522"/>
                  <a:pt x="2224957" y="644636"/>
                  <a:pt x="2211189" y="650143"/>
                </a:cubicBezTo>
                <a:cubicBezTo>
                  <a:pt x="2195491" y="656422"/>
                  <a:pt x="2186370" y="675768"/>
                  <a:pt x="2183054" y="692347"/>
                </a:cubicBezTo>
                <a:cubicBezTo>
                  <a:pt x="2171980" y="747716"/>
                  <a:pt x="2173675" y="804888"/>
                  <a:pt x="2168986" y="861159"/>
                </a:cubicBezTo>
                <a:cubicBezTo>
                  <a:pt x="2183054" y="865848"/>
                  <a:pt x="2196509" y="873130"/>
                  <a:pt x="2211189" y="875227"/>
                </a:cubicBezTo>
                <a:cubicBezTo>
                  <a:pt x="2262463" y="882552"/>
                  <a:pt x="2320330" y="864738"/>
                  <a:pt x="2365934" y="889294"/>
                </a:cubicBezTo>
                <a:cubicBezTo>
                  <a:pt x="2392046" y="903354"/>
                  <a:pt x="2373098" y="952729"/>
                  <a:pt x="2394069" y="973700"/>
                </a:cubicBezTo>
                <a:cubicBezTo>
                  <a:pt x="2403448" y="983079"/>
                  <a:pt x="2410342" y="995904"/>
                  <a:pt x="2422205" y="1001836"/>
                </a:cubicBezTo>
                <a:cubicBezTo>
                  <a:pt x="2448731" y="1015099"/>
                  <a:pt x="2506611" y="1029971"/>
                  <a:pt x="2506611" y="1029971"/>
                </a:cubicBezTo>
                <a:cubicBezTo>
                  <a:pt x="2501922" y="954943"/>
                  <a:pt x="2496600" y="879952"/>
                  <a:pt x="2492543" y="804888"/>
                </a:cubicBezTo>
                <a:cubicBezTo>
                  <a:pt x="2487222" y="706446"/>
                  <a:pt x="2486037" y="607762"/>
                  <a:pt x="2478476" y="509467"/>
                </a:cubicBezTo>
                <a:cubicBezTo>
                  <a:pt x="2478252" y="506560"/>
                  <a:pt x="2461580" y="410975"/>
                  <a:pt x="2450340" y="396925"/>
                </a:cubicBezTo>
                <a:cubicBezTo>
                  <a:pt x="2439778" y="383723"/>
                  <a:pt x="2422205" y="378168"/>
                  <a:pt x="2408137" y="368790"/>
                </a:cubicBezTo>
                <a:cubicBezTo>
                  <a:pt x="2367676" y="378905"/>
                  <a:pt x="2345865" y="374103"/>
                  <a:pt x="2323731" y="410993"/>
                </a:cubicBezTo>
                <a:cubicBezTo>
                  <a:pt x="2316102" y="423709"/>
                  <a:pt x="2314352" y="439128"/>
                  <a:pt x="2309663" y="453196"/>
                </a:cubicBezTo>
                <a:cubicBezTo>
                  <a:pt x="2332172" y="520720"/>
                  <a:pt x="2315290" y="498213"/>
                  <a:pt x="2337799" y="453196"/>
                </a:cubicBezTo>
                <a:cubicBezTo>
                  <a:pt x="2345360" y="438074"/>
                  <a:pt x="2356556" y="425061"/>
                  <a:pt x="2365934" y="410993"/>
                </a:cubicBezTo>
                <a:cubicBezTo>
                  <a:pt x="2356556" y="396925"/>
                  <a:pt x="2354304" y="372458"/>
                  <a:pt x="2337799" y="368790"/>
                </a:cubicBezTo>
                <a:cubicBezTo>
                  <a:pt x="2259531" y="351397"/>
                  <a:pt x="2249436" y="372746"/>
                  <a:pt x="2211189" y="410993"/>
                </a:cubicBezTo>
                <a:cubicBezTo>
                  <a:pt x="2215878" y="439128"/>
                  <a:pt x="2207438" y="473126"/>
                  <a:pt x="2225257" y="495399"/>
                </a:cubicBezTo>
                <a:cubicBezTo>
                  <a:pt x="2234520" y="506978"/>
                  <a:pt x="2262771" y="495399"/>
                  <a:pt x="2267460" y="481331"/>
                </a:cubicBezTo>
                <a:cubicBezTo>
                  <a:pt x="2275021" y="458648"/>
                  <a:pt x="2253392" y="387083"/>
                  <a:pt x="2253392" y="410993"/>
                </a:cubicBezTo>
                <a:cubicBezTo>
                  <a:pt x="2253392" y="439516"/>
                  <a:pt x="2262771" y="467264"/>
                  <a:pt x="2267460" y="495399"/>
                </a:cubicBezTo>
                <a:cubicBezTo>
                  <a:pt x="2281528" y="490710"/>
                  <a:pt x="2309663" y="496160"/>
                  <a:pt x="2309663" y="481331"/>
                </a:cubicBezTo>
                <a:cubicBezTo>
                  <a:pt x="2309663" y="456354"/>
                  <a:pt x="2184922" y="459129"/>
                  <a:pt x="2281528" y="523534"/>
                </a:cubicBezTo>
                <a:cubicBezTo>
                  <a:pt x="2313702" y="544983"/>
                  <a:pt x="2394069" y="551670"/>
                  <a:pt x="2394069" y="551670"/>
                </a:cubicBezTo>
                <a:cubicBezTo>
                  <a:pt x="2398758" y="565738"/>
                  <a:pt x="2393751" y="590277"/>
                  <a:pt x="2408137" y="593873"/>
                </a:cubicBezTo>
                <a:cubicBezTo>
                  <a:pt x="2424540" y="597973"/>
                  <a:pt x="2445984" y="582073"/>
                  <a:pt x="2450340" y="565737"/>
                </a:cubicBezTo>
                <a:cubicBezTo>
                  <a:pt x="2466094" y="506661"/>
                  <a:pt x="2456824" y="443525"/>
                  <a:pt x="2464408" y="382857"/>
                </a:cubicBezTo>
                <a:cubicBezTo>
                  <a:pt x="2466247" y="368143"/>
                  <a:pt x="2473787" y="354722"/>
                  <a:pt x="2478476" y="340654"/>
                </a:cubicBezTo>
                <a:cubicBezTo>
                  <a:pt x="2473787" y="270316"/>
                  <a:pt x="2464408" y="200133"/>
                  <a:pt x="2464408" y="129639"/>
                </a:cubicBezTo>
                <a:cubicBezTo>
                  <a:pt x="2464408" y="114810"/>
                  <a:pt x="2467991" y="161357"/>
                  <a:pt x="2478476" y="171842"/>
                </a:cubicBezTo>
                <a:cubicBezTo>
                  <a:pt x="2488961" y="182327"/>
                  <a:pt x="2506611" y="181221"/>
                  <a:pt x="2520679" y="185910"/>
                </a:cubicBezTo>
                <a:cubicBezTo>
                  <a:pt x="2530057" y="199978"/>
                  <a:pt x="2551594" y="211436"/>
                  <a:pt x="2548814" y="228113"/>
                </a:cubicBezTo>
                <a:cubicBezTo>
                  <a:pt x="2545543" y="247737"/>
                  <a:pt x="2517647" y="253763"/>
                  <a:pt x="2506611" y="270316"/>
                </a:cubicBezTo>
                <a:cubicBezTo>
                  <a:pt x="2498386" y="282654"/>
                  <a:pt x="2497232" y="298451"/>
                  <a:pt x="2492543" y="312519"/>
                </a:cubicBezTo>
                <a:cubicBezTo>
                  <a:pt x="2487854" y="214045"/>
                  <a:pt x="2496112" y="114092"/>
                  <a:pt x="2478476" y="17097"/>
                </a:cubicBezTo>
                <a:cubicBezTo>
                  <a:pt x="2475823" y="2507"/>
                  <a:pt x="2450899" y="592"/>
                  <a:pt x="2436272" y="3030"/>
                </a:cubicBezTo>
                <a:cubicBezTo>
                  <a:pt x="2419595" y="5810"/>
                  <a:pt x="2408137" y="21787"/>
                  <a:pt x="2394069" y="31165"/>
                </a:cubicBezTo>
                <a:cubicBezTo>
                  <a:pt x="2384691" y="45233"/>
                  <a:pt x="2368713" y="56691"/>
                  <a:pt x="2365934" y="73368"/>
                </a:cubicBezTo>
                <a:cubicBezTo>
                  <a:pt x="2363496" y="87995"/>
                  <a:pt x="2390487" y="105086"/>
                  <a:pt x="2380002" y="115571"/>
                </a:cubicBezTo>
                <a:cubicBezTo>
                  <a:pt x="2363095" y="132478"/>
                  <a:pt x="2333296" y="126003"/>
                  <a:pt x="2309663" y="129639"/>
                </a:cubicBezTo>
                <a:cubicBezTo>
                  <a:pt x="2088202" y="163711"/>
                  <a:pt x="2288076" y="125517"/>
                  <a:pt x="2126783" y="157774"/>
                </a:cubicBezTo>
                <a:cubicBezTo>
                  <a:pt x="2131472" y="171842"/>
                  <a:pt x="2147482" y="186714"/>
                  <a:pt x="2140851" y="199977"/>
                </a:cubicBezTo>
                <a:cubicBezTo>
                  <a:pt x="2134220" y="213240"/>
                  <a:pt x="2111364" y="206416"/>
                  <a:pt x="2098648" y="214045"/>
                </a:cubicBezTo>
                <a:cubicBezTo>
                  <a:pt x="2087275" y="220869"/>
                  <a:pt x="2079891" y="232802"/>
                  <a:pt x="2070512" y="242180"/>
                </a:cubicBezTo>
                <a:cubicBezTo>
                  <a:pt x="2044957" y="235792"/>
                  <a:pt x="1903662" y="220292"/>
                  <a:pt x="2028309" y="129639"/>
                </a:cubicBezTo>
                <a:cubicBezTo>
                  <a:pt x="2066422" y="101921"/>
                  <a:pt x="2122094" y="120260"/>
                  <a:pt x="2168986" y="115571"/>
                </a:cubicBezTo>
                <a:cubicBezTo>
                  <a:pt x="2140095" y="0"/>
                  <a:pt x="2176553" y="77482"/>
                  <a:pt x="2126783" y="87436"/>
                </a:cubicBezTo>
                <a:cubicBezTo>
                  <a:pt x="2112242" y="90344"/>
                  <a:pt x="2098648" y="78057"/>
                  <a:pt x="2084580" y="73368"/>
                </a:cubicBezTo>
                <a:cubicBezTo>
                  <a:pt x="2089269" y="59300"/>
                  <a:pt x="2088163" y="41650"/>
                  <a:pt x="2098648" y="31165"/>
                </a:cubicBezTo>
                <a:cubicBezTo>
                  <a:pt x="2109133" y="20680"/>
                  <a:pt x="2126022" y="17097"/>
                  <a:pt x="2140851" y="17097"/>
                </a:cubicBezTo>
                <a:cubicBezTo>
                  <a:pt x="2274086" y="17097"/>
                  <a:pt x="2180416" y="30726"/>
                  <a:pt x="2267460" y="45233"/>
                </a:cubicBezTo>
                <a:cubicBezTo>
                  <a:pt x="2309345" y="52214"/>
                  <a:pt x="2351866" y="54611"/>
                  <a:pt x="2394069" y="59300"/>
                </a:cubicBezTo>
                <a:cubicBezTo>
                  <a:pt x="2403448" y="73368"/>
                  <a:pt x="2421316" y="84619"/>
                  <a:pt x="2422205" y="101503"/>
                </a:cubicBezTo>
                <a:cubicBezTo>
                  <a:pt x="2432901" y="304732"/>
                  <a:pt x="2444029" y="272748"/>
                  <a:pt x="2380002" y="368790"/>
                </a:cubicBezTo>
                <a:cubicBezTo>
                  <a:pt x="2375313" y="396925"/>
                  <a:pt x="2371037" y="425133"/>
                  <a:pt x="2365934" y="453196"/>
                </a:cubicBezTo>
                <a:cubicBezTo>
                  <a:pt x="2361657" y="476721"/>
                  <a:pt x="2354506" y="499770"/>
                  <a:pt x="2351866" y="523534"/>
                </a:cubicBezTo>
                <a:cubicBezTo>
                  <a:pt x="2345114" y="584300"/>
                  <a:pt x="2344551" y="645648"/>
                  <a:pt x="2337799" y="706414"/>
                </a:cubicBezTo>
                <a:cubicBezTo>
                  <a:pt x="2335159" y="730178"/>
                  <a:pt x="2333625" y="754986"/>
                  <a:pt x="2323731" y="776753"/>
                </a:cubicBezTo>
                <a:cubicBezTo>
                  <a:pt x="2309738" y="807537"/>
                  <a:pt x="2299539" y="850466"/>
                  <a:pt x="2267460" y="861159"/>
                </a:cubicBezTo>
                <a:lnTo>
                  <a:pt x="2225257" y="875227"/>
                </a:lnTo>
                <a:cubicBezTo>
                  <a:pt x="2215879" y="865848"/>
                  <a:pt x="2203053" y="858954"/>
                  <a:pt x="2197122" y="847091"/>
                </a:cubicBezTo>
                <a:cubicBezTo>
                  <a:pt x="2183859" y="820565"/>
                  <a:pt x="2193662" y="779136"/>
                  <a:pt x="2168986" y="762685"/>
                </a:cubicBezTo>
                <a:lnTo>
                  <a:pt x="2126783" y="734550"/>
                </a:lnTo>
                <a:cubicBezTo>
                  <a:pt x="2122094" y="720482"/>
                  <a:pt x="2120345" y="705062"/>
                  <a:pt x="2112716" y="692347"/>
                </a:cubicBezTo>
                <a:cubicBezTo>
                  <a:pt x="2093406" y="660163"/>
                  <a:pt x="2075573" y="661209"/>
                  <a:pt x="2042377" y="650143"/>
                </a:cubicBezTo>
                <a:cubicBezTo>
                  <a:pt x="2037688" y="636075"/>
                  <a:pt x="2031905" y="622326"/>
                  <a:pt x="2028309" y="607940"/>
                </a:cubicBezTo>
                <a:cubicBezTo>
                  <a:pt x="2018481" y="568629"/>
                  <a:pt x="2006443" y="490808"/>
                  <a:pt x="2000174" y="453196"/>
                </a:cubicBezTo>
                <a:cubicBezTo>
                  <a:pt x="2004863" y="396925"/>
                  <a:pt x="2001993" y="339504"/>
                  <a:pt x="2014242" y="284383"/>
                </a:cubicBezTo>
                <a:cubicBezTo>
                  <a:pt x="2017459" y="269907"/>
                  <a:pt x="2027126" y="311805"/>
                  <a:pt x="2028309" y="326587"/>
                </a:cubicBezTo>
                <a:cubicBezTo>
                  <a:pt x="2036544" y="429528"/>
                  <a:pt x="2036130" y="532996"/>
                  <a:pt x="2042377" y="636076"/>
                </a:cubicBezTo>
                <a:cubicBezTo>
                  <a:pt x="2045510" y="687775"/>
                  <a:pt x="2051756" y="739239"/>
                  <a:pt x="2056445" y="790820"/>
                </a:cubicBezTo>
                <a:cubicBezTo>
                  <a:pt x="2061134" y="776752"/>
                  <a:pt x="2070512" y="763446"/>
                  <a:pt x="2070512" y="748617"/>
                </a:cubicBezTo>
                <a:cubicBezTo>
                  <a:pt x="2070512" y="722058"/>
                  <a:pt x="2050597" y="691652"/>
                  <a:pt x="2028309" y="678279"/>
                </a:cubicBezTo>
                <a:cubicBezTo>
                  <a:pt x="2015593" y="670650"/>
                  <a:pt x="2000174" y="668900"/>
                  <a:pt x="1986106" y="664211"/>
                </a:cubicBezTo>
                <a:cubicBezTo>
                  <a:pt x="1990795" y="711103"/>
                  <a:pt x="1991489" y="758569"/>
                  <a:pt x="2000174" y="804888"/>
                </a:cubicBezTo>
                <a:cubicBezTo>
                  <a:pt x="2005639" y="834037"/>
                  <a:pt x="2028309" y="889294"/>
                  <a:pt x="2028309" y="889294"/>
                </a:cubicBezTo>
                <a:cubicBezTo>
                  <a:pt x="2032998" y="945565"/>
                  <a:pt x="2035779" y="1002028"/>
                  <a:pt x="2042377" y="1058107"/>
                </a:cubicBezTo>
                <a:cubicBezTo>
                  <a:pt x="2046345" y="1091833"/>
                  <a:pt x="2061879" y="1150184"/>
                  <a:pt x="2070512" y="1184716"/>
                </a:cubicBezTo>
                <a:cubicBezTo>
                  <a:pt x="2062571" y="1240306"/>
                  <a:pt x="2056092" y="1298668"/>
                  <a:pt x="2042377" y="1353528"/>
                </a:cubicBezTo>
                <a:cubicBezTo>
                  <a:pt x="2038780" y="1367914"/>
                  <a:pt x="2032383" y="1381473"/>
                  <a:pt x="2028309" y="1395731"/>
                </a:cubicBezTo>
                <a:cubicBezTo>
                  <a:pt x="2022998" y="1414321"/>
                  <a:pt x="2018931" y="1433245"/>
                  <a:pt x="2014242" y="1452002"/>
                </a:cubicBezTo>
                <a:cubicBezTo>
                  <a:pt x="2018931" y="1480137"/>
                  <a:pt x="2011195" y="1513589"/>
                  <a:pt x="2028309" y="1536408"/>
                </a:cubicBezTo>
                <a:cubicBezTo>
                  <a:pt x="2036267" y="1547019"/>
                  <a:pt x="2050513" y="1520136"/>
                  <a:pt x="2056445" y="1508273"/>
                </a:cubicBezTo>
                <a:cubicBezTo>
                  <a:pt x="2069708" y="1481747"/>
                  <a:pt x="2075202" y="1452002"/>
                  <a:pt x="2084580" y="1423867"/>
                </a:cubicBezTo>
                <a:lnTo>
                  <a:pt x="2098648" y="1381663"/>
                </a:lnTo>
                <a:cubicBezTo>
                  <a:pt x="2093959" y="1330082"/>
                  <a:pt x="2097142" y="1277167"/>
                  <a:pt x="2084580" y="1226919"/>
                </a:cubicBezTo>
                <a:cubicBezTo>
                  <a:pt x="2080983" y="1212533"/>
                  <a:pt x="2072351" y="1254408"/>
                  <a:pt x="2070512" y="1269122"/>
                </a:cubicBezTo>
                <a:cubicBezTo>
                  <a:pt x="2062929" y="1329790"/>
                  <a:pt x="2061134" y="1391042"/>
                  <a:pt x="2056445" y="1452002"/>
                </a:cubicBezTo>
                <a:cubicBezTo>
                  <a:pt x="2051756" y="1437934"/>
                  <a:pt x="2046451" y="1424057"/>
                  <a:pt x="2042377" y="1409799"/>
                </a:cubicBezTo>
                <a:cubicBezTo>
                  <a:pt x="2037065" y="1391209"/>
                  <a:pt x="2035925" y="1371299"/>
                  <a:pt x="2028309" y="1353528"/>
                </a:cubicBezTo>
                <a:cubicBezTo>
                  <a:pt x="2021649" y="1337988"/>
                  <a:pt x="2007735" y="1326447"/>
                  <a:pt x="2000174" y="1311325"/>
                </a:cubicBezTo>
                <a:cubicBezTo>
                  <a:pt x="1993542" y="1298062"/>
                  <a:pt x="1990795" y="1283190"/>
                  <a:pt x="1986106" y="1269122"/>
                </a:cubicBezTo>
                <a:cubicBezTo>
                  <a:pt x="1981417" y="1283190"/>
                  <a:pt x="1967350" y="1297257"/>
                  <a:pt x="1972039" y="1311325"/>
                </a:cubicBezTo>
                <a:cubicBezTo>
                  <a:pt x="1987833" y="1358706"/>
                  <a:pt x="2065998" y="1370780"/>
                  <a:pt x="2098648" y="1381663"/>
                </a:cubicBezTo>
                <a:lnTo>
                  <a:pt x="2140851" y="1395731"/>
                </a:lnTo>
                <a:lnTo>
                  <a:pt x="2183054" y="1226919"/>
                </a:lnTo>
                <a:cubicBezTo>
                  <a:pt x="2187743" y="1208162"/>
                  <a:pt x="2191008" y="1188990"/>
                  <a:pt x="2197122" y="1170648"/>
                </a:cubicBezTo>
                <a:cubicBezTo>
                  <a:pt x="2217303" y="1110103"/>
                  <a:pt x="2207592" y="1142831"/>
                  <a:pt x="2225257" y="1072174"/>
                </a:cubicBezTo>
                <a:cubicBezTo>
                  <a:pt x="2234635" y="1208162"/>
                  <a:pt x="2240669" y="1344421"/>
                  <a:pt x="2253392" y="1480137"/>
                </a:cubicBezTo>
                <a:cubicBezTo>
                  <a:pt x="2254776" y="1494901"/>
                  <a:pt x="2259831" y="1509625"/>
                  <a:pt x="2267460" y="1522340"/>
                </a:cubicBezTo>
                <a:cubicBezTo>
                  <a:pt x="2274284" y="1533713"/>
                  <a:pt x="2286217" y="1541097"/>
                  <a:pt x="2295596" y="1550476"/>
                </a:cubicBezTo>
                <a:cubicBezTo>
                  <a:pt x="2300285" y="1564544"/>
                  <a:pt x="2296400" y="1586047"/>
                  <a:pt x="2309663" y="1592679"/>
                </a:cubicBezTo>
                <a:cubicBezTo>
                  <a:pt x="2351061" y="1613378"/>
                  <a:pt x="2374508" y="1533327"/>
                  <a:pt x="2380002" y="1522340"/>
                </a:cubicBezTo>
                <a:cubicBezTo>
                  <a:pt x="2397363" y="1452892"/>
                  <a:pt x="2415822" y="1405989"/>
                  <a:pt x="2380002" y="1325393"/>
                </a:cubicBezTo>
                <a:cubicBezTo>
                  <a:pt x="2373980" y="1311842"/>
                  <a:pt x="2351867" y="1334771"/>
                  <a:pt x="2337799" y="1339460"/>
                </a:cubicBezTo>
                <a:cubicBezTo>
                  <a:pt x="2328420" y="1348839"/>
                  <a:pt x="2316487" y="1356223"/>
                  <a:pt x="2309663" y="1367596"/>
                </a:cubicBezTo>
                <a:cubicBezTo>
                  <a:pt x="2302034" y="1380311"/>
                  <a:pt x="2293158" y="1395172"/>
                  <a:pt x="2295596" y="1409799"/>
                </a:cubicBezTo>
                <a:cubicBezTo>
                  <a:pt x="2302827" y="1453183"/>
                  <a:pt x="2348966" y="1464619"/>
                  <a:pt x="2380002" y="1480137"/>
                </a:cubicBezTo>
                <a:cubicBezTo>
                  <a:pt x="2394070" y="1475448"/>
                  <a:pt x="2421149" y="1480861"/>
                  <a:pt x="2422205" y="1466070"/>
                </a:cubicBezTo>
                <a:cubicBezTo>
                  <a:pt x="2433539" y="1307382"/>
                  <a:pt x="2407147" y="1323083"/>
                  <a:pt x="2365934" y="1226919"/>
                </a:cubicBezTo>
                <a:cubicBezTo>
                  <a:pt x="2360093" y="1213289"/>
                  <a:pt x="2361129" y="1196295"/>
                  <a:pt x="2351866" y="1184716"/>
                </a:cubicBezTo>
                <a:cubicBezTo>
                  <a:pt x="2341304" y="1171514"/>
                  <a:pt x="2323731" y="1165959"/>
                  <a:pt x="2309663" y="1156580"/>
                </a:cubicBezTo>
                <a:cubicBezTo>
                  <a:pt x="2290906" y="1161269"/>
                  <a:pt x="2265769" y="1155795"/>
                  <a:pt x="2253392" y="1170648"/>
                </a:cubicBezTo>
                <a:cubicBezTo>
                  <a:pt x="2221414" y="1209023"/>
                  <a:pt x="2248771" y="1311426"/>
                  <a:pt x="2267460" y="1339460"/>
                </a:cubicBezTo>
                <a:cubicBezTo>
                  <a:pt x="2279093" y="1356909"/>
                  <a:pt x="2304974" y="1358217"/>
                  <a:pt x="2323731" y="1367596"/>
                </a:cubicBezTo>
                <a:cubicBezTo>
                  <a:pt x="2404407" y="1340703"/>
                  <a:pt x="2428562" y="1348091"/>
                  <a:pt x="2337799" y="1184716"/>
                </a:cubicBezTo>
                <a:cubicBezTo>
                  <a:pt x="2328137" y="1167325"/>
                  <a:pt x="2309664" y="1212851"/>
                  <a:pt x="2295596" y="1226919"/>
                </a:cubicBezTo>
                <a:cubicBezTo>
                  <a:pt x="2290907" y="1245676"/>
                  <a:pt x="2281528" y="1263856"/>
                  <a:pt x="2281528" y="1283190"/>
                </a:cubicBezTo>
                <a:cubicBezTo>
                  <a:pt x="2281528" y="1324127"/>
                  <a:pt x="2293783" y="1345134"/>
                  <a:pt x="2323731" y="1367596"/>
                </a:cubicBezTo>
                <a:cubicBezTo>
                  <a:pt x="2401126" y="1425643"/>
                  <a:pt x="2384543" y="1416003"/>
                  <a:pt x="2450340" y="1437934"/>
                </a:cubicBezTo>
                <a:cubicBezTo>
                  <a:pt x="2459719" y="1447313"/>
                  <a:pt x="2471652" y="1454697"/>
                  <a:pt x="2478476" y="1466070"/>
                </a:cubicBezTo>
                <a:cubicBezTo>
                  <a:pt x="2503405" y="1507619"/>
                  <a:pt x="2489948" y="1518654"/>
                  <a:pt x="2478476" y="1564543"/>
                </a:cubicBezTo>
                <a:cubicBezTo>
                  <a:pt x="2483165" y="1498894"/>
                  <a:pt x="2486303" y="1433116"/>
                  <a:pt x="2492543" y="1367596"/>
                </a:cubicBezTo>
                <a:cubicBezTo>
                  <a:pt x="2495687" y="1334587"/>
                  <a:pt x="2514653" y="1301290"/>
                  <a:pt x="2506611" y="1269122"/>
                </a:cubicBezTo>
                <a:cubicBezTo>
                  <a:pt x="2499329" y="1239993"/>
                  <a:pt x="2469097" y="1222229"/>
                  <a:pt x="2450340" y="1198783"/>
                </a:cubicBezTo>
                <a:cubicBezTo>
                  <a:pt x="2445651" y="1170648"/>
                  <a:pt x="2441866" y="1142347"/>
                  <a:pt x="2436272" y="1114377"/>
                </a:cubicBezTo>
                <a:cubicBezTo>
                  <a:pt x="2432480" y="1095419"/>
                  <a:pt x="2418746" y="1039085"/>
                  <a:pt x="2422205" y="1058107"/>
                </a:cubicBezTo>
                <a:cubicBezTo>
                  <a:pt x="2435037" y="1128681"/>
                  <a:pt x="2450340" y="1198784"/>
                  <a:pt x="2464408" y="1269122"/>
                </a:cubicBezTo>
                <a:cubicBezTo>
                  <a:pt x="2478476" y="1250365"/>
                  <a:pt x="2498194" y="1234734"/>
                  <a:pt x="2506611" y="1212851"/>
                </a:cubicBezTo>
                <a:cubicBezTo>
                  <a:pt x="2522130" y="1172500"/>
                  <a:pt x="2527233" y="1128817"/>
                  <a:pt x="2534746" y="1086242"/>
                </a:cubicBezTo>
                <a:cubicBezTo>
                  <a:pt x="2541316" y="1049011"/>
                  <a:pt x="2543467" y="1011126"/>
                  <a:pt x="2548814" y="973700"/>
                </a:cubicBezTo>
                <a:cubicBezTo>
                  <a:pt x="2552848" y="945463"/>
                  <a:pt x="2558193" y="917429"/>
                  <a:pt x="2562882" y="889294"/>
                </a:cubicBezTo>
                <a:cubicBezTo>
                  <a:pt x="2558193" y="856469"/>
                  <a:pt x="2575340" y="810715"/>
                  <a:pt x="2548814" y="790820"/>
                </a:cubicBezTo>
                <a:cubicBezTo>
                  <a:pt x="2530057" y="776752"/>
                  <a:pt x="2514624" y="825056"/>
                  <a:pt x="2506611" y="847091"/>
                </a:cubicBezTo>
                <a:cubicBezTo>
                  <a:pt x="2495279" y="878253"/>
                  <a:pt x="2498474" y="912942"/>
                  <a:pt x="2492543" y="945565"/>
                </a:cubicBezTo>
                <a:cubicBezTo>
                  <a:pt x="2489084" y="964587"/>
                  <a:pt x="2483165" y="983079"/>
                  <a:pt x="2478476" y="1001836"/>
                </a:cubicBezTo>
                <a:cubicBezTo>
                  <a:pt x="2483165" y="1034661"/>
                  <a:pt x="2462885" y="1085482"/>
                  <a:pt x="2492543" y="1100310"/>
                </a:cubicBezTo>
                <a:cubicBezTo>
                  <a:pt x="2518056" y="1113066"/>
                  <a:pt x="2502577" y="1044140"/>
                  <a:pt x="2506611" y="1015903"/>
                </a:cubicBezTo>
                <a:cubicBezTo>
                  <a:pt x="2511958" y="978477"/>
                  <a:pt x="2515990" y="940876"/>
                  <a:pt x="2520679" y="903362"/>
                </a:cubicBezTo>
                <a:cubicBezTo>
                  <a:pt x="2515990" y="833024"/>
                  <a:pt x="2526867" y="759868"/>
                  <a:pt x="2506611" y="692347"/>
                </a:cubicBezTo>
                <a:cubicBezTo>
                  <a:pt x="2499355" y="668160"/>
                  <a:pt x="2480156" y="737489"/>
                  <a:pt x="2478476" y="762685"/>
                </a:cubicBezTo>
                <a:cubicBezTo>
                  <a:pt x="2475341" y="809707"/>
                  <a:pt x="2487854" y="856470"/>
                  <a:pt x="2492543" y="903362"/>
                </a:cubicBezTo>
                <a:cubicBezTo>
                  <a:pt x="2509867" y="851390"/>
                  <a:pt x="2520679" y="827344"/>
                  <a:pt x="2520679" y="762685"/>
                </a:cubicBezTo>
                <a:cubicBezTo>
                  <a:pt x="2520679" y="710891"/>
                  <a:pt x="2511300" y="659522"/>
                  <a:pt x="2506611" y="607940"/>
                </a:cubicBezTo>
                <a:cubicBezTo>
                  <a:pt x="2406191" y="633045"/>
                  <a:pt x="2448580" y="604437"/>
                  <a:pt x="2422205" y="762685"/>
                </a:cubicBezTo>
                <a:lnTo>
                  <a:pt x="2394069" y="931497"/>
                </a:lnTo>
                <a:cubicBezTo>
                  <a:pt x="2384691" y="893983"/>
                  <a:pt x="2390090" y="849151"/>
                  <a:pt x="2365934" y="818956"/>
                </a:cubicBezTo>
                <a:cubicBezTo>
                  <a:pt x="2355372" y="805754"/>
                  <a:pt x="2345360" y="846037"/>
                  <a:pt x="2337799" y="861159"/>
                </a:cubicBezTo>
                <a:cubicBezTo>
                  <a:pt x="2325539" y="885679"/>
                  <a:pt x="2305340" y="974800"/>
                  <a:pt x="2309663" y="987768"/>
                </a:cubicBezTo>
                <a:cubicBezTo>
                  <a:pt x="2315010" y="1003808"/>
                  <a:pt x="2328420" y="959633"/>
                  <a:pt x="2337799" y="945565"/>
                </a:cubicBezTo>
                <a:cubicBezTo>
                  <a:pt x="2333110" y="879916"/>
                  <a:pt x="2344544" y="811056"/>
                  <a:pt x="2323731" y="748617"/>
                </a:cubicBezTo>
                <a:cubicBezTo>
                  <a:pt x="2311775" y="712751"/>
                  <a:pt x="2326570" y="827344"/>
                  <a:pt x="2309663" y="861159"/>
                </a:cubicBezTo>
                <a:cubicBezTo>
                  <a:pt x="2303732" y="873022"/>
                  <a:pt x="2290906" y="842402"/>
                  <a:pt x="2281528" y="833023"/>
                </a:cubicBezTo>
                <a:cubicBezTo>
                  <a:pt x="2272149" y="856469"/>
                  <a:pt x="2252421" y="878128"/>
                  <a:pt x="2253392" y="903362"/>
                </a:cubicBezTo>
                <a:cubicBezTo>
                  <a:pt x="2264861" y="1201548"/>
                  <a:pt x="2269259" y="1119052"/>
                  <a:pt x="2337799" y="1297257"/>
                </a:cubicBezTo>
                <a:cubicBezTo>
                  <a:pt x="2383457" y="1415968"/>
                  <a:pt x="2342542" y="1346574"/>
                  <a:pt x="2394069" y="1423867"/>
                </a:cubicBezTo>
                <a:cubicBezTo>
                  <a:pt x="2366069" y="1311864"/>
                  <a:pt x="2312424" y="1051007"/>
                  <a:pt x="2239325" y="959633"/>
                </a:cubicBezTo>
                <a:cubicBezTo>
                  <a:pt x="2225520" y="942377"/>
                  <a:pt x="2169850" y="876953"/>
                  <a:pt x="2154919" y="847091"/>
                </a:cubicBezTo>
                <a:cubicBezTo>
                  <a:pt x="2148287" y="833828"/>
                  <a:pt x="2145540" y="818956"/>
                  <a:pt x="2140851" y="804888"/>
                </a:cubicBezTo>
                <a:cubicBezTo>
                  <a:pt x="2136162" y="823645"/>
                  <a:pt x="2123604" y="842088"/>
                  <a:pt x="2126783" y="861159"/>
                </a:cubicBezTo>
                <a:cubicBezTo>
                  <a:pt x="2128964" y="874242"/>
                  <a:pt x="2143056" y="895226"/>
                  <a:pt x="2154919" y="889294"/>
                </a:cubicBezTo>
                <a:cubicBezTo>
                  <a:pt x="2173676" y="879915"/>
                  <a:pt x="2172650" y="851231"/>
                  <a:pt x="2183054" y="833023"/>
                </a:cubicBezTo>
                <a:cubicBezTo>
                  <a:pt x="2191442" y="818343"/>
                  <a:pt x="2201811" y="804888"/>
                  <a:pt x="2211189" y="790820"/>
                </a:cubicBezTo>
                <a:cubicBezTo>
                  <a:pt x="2215878" y="772063"/>
                  <a:pt x="2206915" y="740664"/>
                  <a:pt x="2225257" y="734550"/>
                </a:cubicBezTo>
                <a:cubicBezTo>
                  <a:pt x="2241297" y="729204"/>
                  <a:pt x="2240190" y="787315"/>
                  <a:pt x="2253392" y="776753"/>
                </a:cubicBezTo>
                <a:cubicBezTo>
                  <a:pt x="2281279" y="754444"/>
                  <a:pt x="2286934" y="712925"/>
                  <a:pt x="2295596" y="678279"/>
                </a:cubicBezTo>
                <a:cubicBezTo>
                  <a:pt x="2299697" y="661876"/>
                  <a:pt x="2275021" y="705360"/>
                  <a:pt x="2267460" y="720482"/>
                </a:cubicBezTo>
                <a:cubicBezTo>
                  <a:pt x="2260828" y="733745"/>
                  <a:pt x="2258081" y="748617"/>
                  <a:pt x="2253392" y="762685"/>
                </a:cubicBezTo>
                <a:cubicBezTo>
                  <a:pt x="2260864" y="904659"/>
                  <a:pt x="2252067" y="982468"/>
                  <a:pt x="2281528" y="1100310"/>
                </a:cubicBezTo>
                <a:cubicBezTo>
                  <a:pt x="2285125" y="1114696"/>
                  <a:pt x="2288964" y="1129250"/>
                  <a:pt x="2295596" y="1142513"/>
                </a:cubicBezTo>
                <a:cubicBezTo>
                  <a:pt x="2303157" y="1157635"/>
                  <a:pt x="2314353" y="1170648"/>
                  <a:pt x="2323731" y="1184716"/>
                </a:cubicBezTo>
                <a:cubicBezTo>
                  <a:pt x="2362131" y="1491904"/>
                  <a:pt x="2323731" y="1214109"/>
                  <a:pt x="2323731" y="790820"/>
                </a:cubicBezTo>
                <a:cubicBezTo>
                  <a:pt x="2323731" y="753014"/>
                  <a:pt x="2331036" y="866166"/>
                  <a:pt x="2337799" y="903362"/>
                </a:cubicBezTo>
                <a:cubicBezTo>
                  <a:pt x="2347171" y="954911"/>
                  <a:pt x="2350976" y="944972"/>
                  <a:pt x="2394069" y="973700"/>
                </a:cubicBezTo>
                <a:cubicBezTo>
                  <a:pt x="2384691" y="987768"/>
                  <a:pt x="2380002" y="1006525"/>
                  <a:pt x="2365934" y="1015903"/>
                </a:cubicBezTo>
                <a:cubicBezTo>
                  <a:pt x="2323015" y="1044516"/>
                  <a:pt x="2250738" y="1021553"/>
                  <a:pt x="2211189" y="1015903"/>
                </a:cubicBezTo>
                <a:cubicBezTo>
                  <a:pt x="2201811" y="997146"/>
                  <a:pt x="2183054" y="980604"/>
                  <a:pt x="2183054" y="959633"/>
                </a:cubicBezTo>
                <a:cubicBezTo>
                  <a:pt x="2183054" y="942726"/>
                  <a:pt x="2203628" y="986714"/>
                  <a:pt x="2211189" y="1001836"/>
                </a:cubicBezTo>
                <a:cubicBezTo>
                  <a:pt x="2217821" y="1015099"/>
                  <a:pt x="2219416" y="1030409"/>
                  <a:pt x="2225257" y="1044039"/>
                </a:cubicBezTo>
                <a:cubicBezTo>
                  <a:pt x="2233518" y="1063314"/>
                  <a:pt x="2244014" y="1081553"/>
                  <a:pt x="2253392" y="1100310"/>
                </a:cubicBezTo>
                <a:cubicBezTo>
                  <a:pt x="2270133" y="1016608"/>
                  <a:pt x="2261367" y="1028358"/>
                  <a:pt x="2309663" y="945565"/>
                </a:cubicBezTo>
                <a:cubicBezTo>
                  <a:pt x="2326701" y="916357"/>
                  <a:pt x="2365934" y="861159"/>
                  <a:pt x="2365934" y="861159"/>
                </a:cubicBezTo>
                <a:cubicBezTo>
                  <a:pt x="2352352" y="1282218"/>
                  <a:pt x="2048058" y="1747423"/>
                  <a:pt x="2436272" y="1747423"/>
                </a:cubicBezTo>
                <a:cubicBezTo>
                  <a:pt x="2451101" y="1747423"/>
                  <a:pt x="2408327" y="1737430"/>
                  <a:pt x="2394069" y="1733356"/>
                </a:cubicBezTo>
                <a:cubicBezTo>
                  <a:pt x="2375479" y="1728045"/>
                  <a:pt x="2356556" y="1723977"/>
                  <a:pt x="2337799" y="1719288"/>
                </a:cubicBezTo>
                <a:cubicBezTo>
                  <a:pt x="2304974" y="1723977"/>
                  <a:pt x="2271634" y="1725900"/>
                  <a:pt x="2239325" y="1733356"/>
                </a:cubicBezTo>
                <a:cubicBezTo>
                  <a:pt x="2210427" y="1740025"/>
                  <a:pt x="2183054" y="1752113"/>
                  <a:pt x="2154919" y="1761491"/>
                </a:cubicBezTo>
                <a:cubicBezTo>
                  <a:pt x="2059132" y="1793420"/>
                  <a:pt x="2149401" y="1764249"/>
                  <a:pt x="2183054" y="1747423"/>
                </a:cubicBezTo>
                <a:cubicBezTo>
                  <a:pt x="2198176" y="1739862"/>
                  <a:pt x="2209807" y="1726155"/>
                  <a:pt x="2225257" y="1719288"/>
                </a:cubicBezTo>
                <a:cubicBezTo>
                  <a:pt x="2308384" y="1682343"/>
                  <a:pt x="2398648" y="1681266"/>
                  <a:pt x="2183054" y="1705220"/>
                </a:cubicBezTo>
                <a:cubicBezTo>
                  <a:pt x="2159608" y="1714599"/>
                  <a:pt x="2136360" y="1724489"/>
                  <a:pt x="2112716" y="1733356"/>
                </a:cubicBezTo>
                <a:cubicBezTo>
                  <a:pt x="2098831" y="1738563"/>
                  <a:pt x="2083228" y="1739794"/>
                  <a:pt x="2070512" y="1747423"/>
                </a:cubicBezTo>
                <a:cubicBezTo>
                  <a:pt x="2048241" y="1760785"/>
                  <a:pt x="2027019" y="1798596"/>
                  <a:pt x="2014242" y="1817762"/>
                </a:cubicBezTo>
                <a:cubicBezTo>
                  <a:pt x="2046255" y="1833768"/>
                  <a:pt x="2088476" y="1859965"/>
                  <a:pt x="2126783" y="1859965"/>
                </a:cubicBezTo>
                <a:cubicBezTo>
                  <a:pt x="2169246" y="1859965"/>
                  <a:pt x="2211189" y="1850586"/>
                  <a:pt x="2253392" y="1845897"/>
                </a:cubicBezTo>
                <a:cubicBezTo>
                  <a:pt x="2239324" y="1841208"/>
                  <a:pt x="2224819" y="1837671"/>
                  <a:pt x="2211189" y="1831830"/>
                </a:cubicBezTo>
                <a:cubicBezTo>
                  <a:pt x="2191914" y="1823569"/>
                  <a:pt x="2175880" y="1804349"/>
                  <a:pt x="2154919" y="1803694"/>
                </a:cubicBezTo>
                <a:lnTo>
                  <a:pt x="1761023" y="1817762"/>
                </a:lnTo>
                <a:cubicBezTo>
                  <a:pt x="1737577" y="1822451"/>
                  <a:pt x="1714355" y="1835212"/>
                  <a:pt x="1690685" y="1831830"/>
                </a:cubicBezTo>
                <a:cubicBezTo>
                  <a:pt x="1622331" y="1822065"/>
                  <a:pt x="1698778" y="1737339"/>
                  <a:pt x="1704752" y="1733356"/>
                </a:cubicBezTo>
                <a:cubicBezTo>
                  <a:pt x="1728485" y="1717534"/>
                  <a:pt x="1761023" y="1723977"/>
                  <a:pt x="1789159" y="1719288"/>
                </a:cubicBezTo>
                <a:cubicBezTo>
                  <a:pt x="1831362" y="1723977"/>
                  <a:pt x="1873799" y="1726899"/>
                  <a:pt x="1915768" y="1733356"/>
                </a:cubicBezTo>
                <a:cubicBezTo>
                  <a:pt x="1934877" y="1736296"/>
                  <a:pt x="1952705" y="1747423"/>
                  <a:pt x="1972039" y="1747423"/>
                </a:cubicBezTo>
                <a:cubicBezTo>
                  <a:pt x="2005197" y="1747423"/>
                  <a:pt x="2037688" y="1738045"/>
                  <a:pt x="2070512" y="1733356"/>
                </a:cubicBezTo>
                <a:cubicBezTo>
                  <a:pt x="1966098" y="1837771"/>
                  <a:pt x="2008658" y="1821072"/>
                  <a:pt x="1901700" y="1859965"/>
                </a:cubicBezTo>
                <a:cubicBezTo>
                  <a:pt x="1873828" y="1870100"/>
                  <a:pt x="1817294" y="1888100"/>
                  <a:pt x="1817294" y="1888100"/>
                </a:cubicBezTo>
                <a:cubicBezTo>
                  <a:pt x="1784469" y="1878722"/>
                  <a:pt x="1738662" y="1887744"/>
                  <a:pt x="1718820" y="1859965"/>
                </a:cubicBezTo>
                <a:cubicBezTo>
                  <a:pt x="1676767" y="1801092"/>
                  <a:pt x="1767450" y="1782796"/>
                  <a:pt x="1789159" y="1775559"/>
                </a:cubicBezTo>
                <a:cubicBezTo>
                  <a:pt x="1779780" y="1761491"/>
                  <a:pt x="1774225" y="1743918"/>
                  <a:pt x="1761023" y="1733356"/>
                </a:cubicBezTo>
                <a:cubicBezTo>
                  <a:pt x="1749444" y="1724093"/>
                  <a:pt x="1732083" y="1725920"/>
                  <a:pt x="1718820" y="1719288"/>
                </a:cubicBezTo>
                <a:cubicBezTo>
                  <a:pt x="1703698" y="1711727"/>
                  <a:pt x="1690685" y="1700531"/>
                  <a:pt x="1676617" y="1691153"/>
                </a:cubicBezTo>
                <a:cubicBezTo>
                  <a:pt x="1698036" y="1669734"/>
                  <a:pt x="1726954" y="1634882"/>
                  <a:pt x="1761023" y="1634882"/>
                </a:cubicBezTo>
                <a:cubicBezTo>
                  <a:pt x="1774286" y="1634882"/>
                  <a:pt x="1777786" y="1656193"/>
                  <a:pt x="1789159" y="1663017"/>
                </a:cubicBezTo>
                <a:cubicBezTo>
                  <a:pt x="1801875" y="1670646"/>
                  <a:pt x="1846100" y="1678722"/>
                  <a:pt x="1831362" y="1677085"/>
                </a:cubicBezTo>
                <a:cubicBezTo>
                  <a:pt x="1774664" y="1670786"/>
                  <a:pt x="1718820" y="1658328"/>
                  <a:pt x="1662549" y="1648950"/>
                </a:cubicBezTo>
                <a:cubicBezTo>
                  <a:pt x="1676617" y="1644261"/>
                  <a:pt x="1698120" y="1648145"/>
                  <a:pt x="1704752" y="1634882"/>
                </a:cubicBezTo>
                <a:cubicBezTo>
                  <a:pt x="1712034" y="1620318"/>
                  <a:pt x="1668473" y="1555215"/>
                  <a:pt x="1662549" y="1550476"/>
                </a:cubicBezTo>
                <a:cubicBezTo>
                  <a:pt x="1650970" y="1541213"/>
                  <a:pt x="1633609" y="1543040"/>
                  <a:pt x="1620346" y="1536408"/>
                </a:cubicBezTo>
                <a:cubicBezTo>
                  <a:pt x="1485673" y="1469072"/>
                  <a:pt x="1741794" y="1519963"/>
                  <a:pt x="1381196" y="1494205"/>
                </a:cubicBezTo>
                <a:cubicBezTo>
                  <a:pt x="1367128" y="1484827"/>
                  <a:pt x="1355769" y="1468167"/>
                  <a:pt x="1338992" y="1466070"/>
                </a:cubicBezTo>
                <a:cubicBezTo>
                  <a:pt x="1315266" y="1463104"/>
                  <a:pt x="1278365" y="1458287"/>
                  <a:pt x="1268654" y="1480137"/>
                </a:cubicBezTo>
                <a:cubicBezTo>
                  <a:pt x="1253506" y="1514221"/>
                  <a:pt x="1282948" y="1593357"/>
                  <a:pt x="1296789" y="1634882"/>
                </a:cubicBezTo>
                <a:cubicBezTo>
                  <a:pt x="1292100" y="1648950"/>
                  <a:pt x="1293207" y="1666600"/>
                  <a:pt x="1282722" y="1677085"/>
                </a:cubicBezTo>
                <a:cubicBezTo>
                  <a:pt x="1272237" y="1687571"/>
                  <a:pt x="1244116" y="1676767"/>
                  <a:pt x="1240519" y="1691153"/>
                </a:cubicBezTo>
                <a:cubicBezTo>
                  <a:pt x="1236418" y="1707555"/>
                  <a:pt x="1285498" y="1731891"/>
                  <a:pt x="1268654" y="1733356"/>
                </a:cubicBezTo>
                <a:cubicBezTo>
                  <a:pt x="1151771" y="1743520"/>
                  <a:pt x="1034193" y="1723977"/>
                  <a:pt x="916962" y="1719288"/>
                </a:cubicBezTo>
                <a:cubicBezTo>
                  <a:pt x="865380" y="1714599"/>
                  <a:pt x="809824" y="1725623"/>
                  <a:pt x="762217" y="1705220"/>
                </a:cubicBezTo>
                <a:cubicBezTo>
                  <a:pt x="737085" y="1694449"/>
                  <a:pt x="739348" y="1654216"/>
                  <a:pt x="720014" y="1634882"/>
                </a:cubicBezTo>
                <a:cubicBezTo>
                  <a:pt x="709529" y="1624397"/>
                  <a:pt x="691879" y="1625503"/>
                  <a:pt x="677811" y="1620814"/>
                </a:cubicBezTo>
                <a:cubicBezTo>
                  <a:pt x="673122" y="1639571"/>
                  <a:pt x="670532" y="1658982"/>
                  <a:pt x="663743" y="1677085"/>
                </a:cubicBezTo>
                <a:cubicBezTo>
                  <a:pt x="656380" y="1696721"/>
                  <a:pt x="643869" y="1714081"/>
                  <a:pt x="635608" y="1733356"/>
                </a:cubicBezTo>
                <a:cubicBezTo>
                  <a:pt x="629767" y="1746986"/>
                  <a:pt x="626229" y="1761491"/>
                  <a:pt x="621540" y="1775559"/>
                </a:cubicBezTo>
                <a:cubicBezTo>
                  <a:pt x="630919" y="1784937"/>
                  <a:pt x="637093" y="1807888"/>
                  <a:pt x="649676" y="1803694"/>
                </a:cubicBezTo>
                <a:cubicBezTo>
                  <a:pt x="680936" y="1793274"/>
                  <a:pt x="655928" y="1729708"/>
                  <a:pt x="649676" y="1719288"/>
                </a:cubicBezTo>
                <a:cubicBezTo>
                  <a:pt x="626125" y="1680036"/>
                  <a:pt x="617273" y="1696053"/>
                  <a:pt x="579337" y="1677085"/>
                </a:cubicBezTo>
                <a:cubicBezTo>
                  <a:pt x="564215" y="1669524"/>
                  <a:pt x="551202" y="1658328"/>
                  <a:pt x="537134" y="1648950"/>
                </a:cubicBezTo>
                <a:cubicBezTo>
                  <a:pt x="427345" y="1670907"/>
                  <a:pt x="459561" y="1652366"/>
                  <a:pt x="508999" y="1677085"/>
                </a:cubicBezTo>
                <a:cubicBezTo>
                  <a:pt x="524121" y="1684646"/>
                  <a:pt x="537134" y="1695842"/>
                  <a:pt x="551202" y="1705220"/>
                </a:cubicBezTo>
                <a:cubicBezTo>
                  <a:pt x="541823" y="1667706"/>
                  <a:pt x="535293" y="1629363"/>
                  <a:pt x="523066" y="1592679"/>
                </a:cubicBezTo>
                <a:cubicBezTo>
                  <a:pt x="518377" y="1578611"/>
                  <a:pt x="516628" y="1563191"/>
                  <a:pt x="508999" y="1550476"/>
                </a:cubicBezTo>
                <a:cubicBezTo>
                  <a:pt x="502175" y="1539103"/>
                  <a:pt x="490242" y="1531719"/>
                  <a:pt x="480863" y="1522340"/>
                </a:cubicBezTo>
                <a:cubicBezTo>
                  <a:pt x="391930" y="1551985"/>
                  <a:pt x="428912" y="1524442"/>
                  <a:pt x="452728" y="1691153"/>
                </a:cubicBezTo>
                <a:cubicBezTo>
                  <a:pt x="454825" y="1705833"/>
                  <a:pt x="453028" y="1727849"/>
                  <a:pt x="466796" y="1733356"/>
                </a:cubicBezTo>
                <a:cubicBezTo>
                  <a:pt x="506222" y="1749126"/>
                  <a:pt x="551202" y="1742734"/>
                  <a:pt x="593405" y="1747423"/>
                </a:cubicBezTo>
                <a:cubicBezTo>
                  <a:pt x="612162" y="1752112"/>
                  <a:pt x="634579" y="1749413"/>
                  <a:pt x="649676" y="1761491"/>
                </a:cubicBezTo>
                <a:cubicBezTo>
                  <a:pt x="661255" y="1770754"/>
                  <a:pt x="651028" y="1796065"/>
                  <a:pt x="663743" y="1803694"/>
                </a:cubicBezTo>
                <a:cubicBezTo>
                  <a:pt x="701889" y="1826582"/>
                  <a:pt x="790352" y="1845897"/>
                  <a:pt x="790352" y="1845897"/>
                </a:cubicBezTo>
                <a:cubicBezTo>
                  <a:pt x="785663" y="1761491"/>
                  <a:pt x="784300" y="1676834"/>
                  <a:pt x="776285" y="1592679"/>
                </a:cubicBezTo>
                <a:cubicBezTo>
                  <a:pt x="774879" y="1577917"/>
                  <a:pt x="768058" y="1564106"/>
                  <a:pt x="762217" y="1550476"/>
                </a:cubicBezTo>
                <a:cubicBezTo>
                  <a:pt x="753956" y="1531201"/>
                  <a:pt x="719253" y="1509034"/>
                  <a:pt x="734082" y="1494205"/>
                </a:cubicBezTo>
                <a:cubicBezTo>
                  <a:pt x="750989" y="1477298"/>
                  <a:pt x="780974" y="1503584"/>
                  <a:pt x="804420" y="1508273"/>
                </a:cubicBezTo>
                <a:cubicBezTo>
                  <a:pt x="813799" y="1522341"/>
                  <a:pt x="819832" y="1539342"/>
                  <a:pt x="832556" y="1550476"/>
                </a:cubicBezTo>
                <a:cubicBezTo>
                  <a:pt x="918455" y="1625638"/>
                  <a:pt x="896816" y="1596136"/>
                  <a:pt x="987300" y="1620814"/>
                </a:cubicBezTo>
                <a:cubicBezTo>
                  <a:pt x="1015912" y="1628617"/>
                  <a:pt x="1071706" y="1648950"/>
                  <a:pt x="1071706" y="1648950"/>
                </a:cubicBezTo>
                <a:cubicBezTo>
                  <a:pt x="1006186" y="1583428"/>
                  <a:pt x="1091007" y="1658600"/>
                  <a:pt x="987300" y="1606747"/>
                </a:cubicBezTo>
                <a:cubicBezTo>
                  <a:pt x="975437" y="1600816"/>
                  <a:pt x="968543" y="1587990"/>
                  <a:pt x="959165" y="1578611"/>
                </a:cubicBezTo>
                <a:cubicBezTo>
                  <a:pt x="954476" y="1564543"/>
                  <a:pt x="930417" y="1538505"/>
                  <a:pt x="945097" y="1536408"/>
                </a:cubicBezTo>
                <a:cubicBezTo>
                  <a:pt x="983377" y="1530939"/>
                  <a:pt x="1020125" y="1555165"/>
                  <a:pt x="1057639" y="1564543"/>
                </a:cubicBezTo>
                <a:lnTo>
                  <a:pt x="1113909" y="1578611"/>
                </a:lnTo>
                <a:cubicBezTo>
                  <a:pt x="1324455" y="1543520"/>
                  <a:pt x="1061468" y="1578611"/>
                  <a:pt x="1296789" y="1578611"/>
                </a:cubicBezTo>
                <a:cubicBezTo>
                  <a:pt x="1329947" y="1578611"/>
                  <a:pt x="1362438" y="1569232"/>
                  <a:pt x="1395263" y="1564543"/>
                </a:cubicBezTo>
                <a:cubicBezTo>
                  <a:pt x="1390574" y="1578611"/>
                  <a:pt x="1392775" y="1597483"/>
                  <a:pt x="1381196" y="1606747"/>
                </a:cubicBezTo>
                <a:cubicBezTo>
                  <a:pt x="1366099" y="1618825"/>
                  <a:pt x="1342696" y="1613198"/>
                  <a:pt x="1324925" y="1620814"/>
                </a:cubicBezTo>
                <a:cubicBezTo>
                  <a:pt x="1309385" y="1627474"/>
                  <a:pt x="1296790" y="1639571"/>
                  <a:pt x="1282722" y="1648950"/>
                </a:cubicBezTo>
                <a:cubicBezTo>
                  <a:pt x="1273343" y="1663018"/>
                  <a:pt x="1265410" y="1678164"/>
                  <a:pt x="1254586" y="1691153"/>
                </a:cubicBezTo>
                <a:cubicBezTo>
                  <a:pt x="1241850" y="1706436"/>
                  <a:pt x="1222253" y="1716083"/>
                  <a:pt x="1212383" y="1733356"/>
                </a:cubicBezTo>
                <a:cubicBezTo>
                  <a:pt x="1202791" y="1750143"/>
                  <a:pt x="1206963" y="1772334"/>
                  <a:pt x="1198316" y="1789627"/>
                </a:cubicBezTo>
                <a:cubicBezTo>
                  <a:pt x="1187830" y="1810598"/>
                  <a:pt x="1169740" y="1826818"/>
                  <a:pt x="1156112" y="1845897"/>
                </a:cubicBezTo>
                <a:cubicBezTo>
                  <a:pt x="1107144" y="1914451"/>
                  <a:pt x="1151460" y="1864617"/>
                  <a:pt x="1085774" y="1930303"/>
                </a:cubicBezTo>
                <a:cubicBezTo>
                  <a:pt x="1081085" y="1944371"/>
                  <a:pt x="1061220" y="1962021"/>
                  <a:pt x="1071706" y="1972507"/>
                </a:cubicBezTo>
                <a:cubicBezTo>
                  <a:pt x="1081085" y="1981886"/>
                  <a:pt x="1091556" y="1954728"/>
                  <a:pt x="1099842" y="1944371"/>
                </a:cubicBezTo>
                <a:cubicBezTo>
                  <a:pt x="1110404" y="1931169"/>
                  <a:pt x="1115253" y="1913301"/>
                  <a:pt x="1127977" y="1902168"/>
                </a:cubicBezTo>
                <a:cubicBezTo>
                  <a:pt x="1153425" y="1879901"/>
                  <a:pt x="1184248" y="1864654"/>
                  <a:pt x="1212383" y="1845897"/>
                </a:cubicBezTo>
                <a:cubicBezTo>
                  <a:pt x="1226451" y="1836519"/>
                  <a:pt x="1238546" y="1823109"/>
                  <a:pt x="1254586" y="1817762"/>
                </a:cubicBezTo>
                <a:cubicBezTo>
                  <a:pt x="1315131" y="1797580"/>
                  <a:pt x="1282403" y="1807290"/>
                  <a:pt x="1353060" y="1789627"/>
                </a:cubicBezTo>
                <a:cubicBezTo>
                  <a:pt x="1390574" y="1794316"/>
                  <a:pt x="1428406" y="1810457"/>
                  <a:pt x="1465602" y="1803694"/>
                </a:cubicBezTo>
                <a:cubicBezTo>
                  <a:pt x="1485176" y="1800135"/>
                  <a:pt x="1490011" y="1770388"/>
                  <a:pt x="1507805" y="1761491"/>
                </a:cubicBezTo>
                <a:cubicBezTo>
                  <a:pt x="1529191" y="1750798"/>
                  <a:pt x="1554697" y="1752112"/>
                  <a:pt x="1578143" y="1747423"/>
                </a:cubicBezTo>
                <a:cubicBezTo>
                  <a:pt x="1465602" y="1742734"/>
                  <a:pt x="1352850" y="1741677"/>
                  <a:pt x="1240519" y="1733356"/>
                </a:cubicBezTo>
                <a:cubicBezTo>
                  <a:pt x="1225731" y="1732261"/>
                  <a:pt x="1198316" y="1734117"/>
                  <a:pt x="1198316" y="1719288"/>
                </a:cubicBezTo>
                <a:cubicBezTo>
                  <a:pt x="1198316" y="1701235"/>
                  <a:pt x="1269991" y="1657437"/>
                  <a:pt x="1282722" y="1648950"/>
                </a:cubicBezTo>
                <a:cubicBezTo>
                  <a:pt x="1292100" y="1634882"/>
                  <a:pt x="1317136" y="1622445"/>
                  <a:pt x="1310857" y="1606747"/>
                </a:cubicBezTo>
                <a:cubicBezTo>
                  <a:pt x="1303068" y="1587276"/>
                  <a:pt x="1274705" y="1584528"/>
                  <a:pt x="1254586" y="1578611"/>
                </a:cubicBezTo>
                <a:cubicBezTo>
                  <a:pt x="1194566" y="1560958"/>
                  <a:pt x="1132666" y="1550476"/>
                  <a:pt x="1071706" y="1536408"/>
                </a:cubicBezTo>
                <a:cubicBezTo>
                  <a:pt x="1062328" y="1512962"/>
                  <a:pt x="1050827" y="1490257"/>
                  <a:pt x="1043571" y="1466070"/>
                </a:cubicBezTo>
                <a:cubicBezTo>
                  <a:pt x="1042312" y="1461872"/>
                  <a:pt x="1027317" y="1368379"/>
                  <a:pt x="1015436" y="1353528"/>
                </a:cubicBezTo>
                <a:cubicBezTo>
                  <a:pt x="1004874" y="1340326"/>
                  <a:pt x="987300" y="1334771"/>
                  <a:pt x="973232" y="1325393"/>
                </a:cubicBezTo>
                <a:cubicBezTo>
                  <a:pt x="968543" y="1269122"/>
                  <a:pt x="966628" y="1212551"/>
                  <a:pt x="959165" y="1156580"/>
                </a:cubicBezTo>
                <a:cubicBezTo>
                  <a:pt x="957205" y="1141881"/>
                  <a:pt x="947750" y="1128966"/>
                  <a:pt x="945097" y="1114377"/>
                </a:cubicBezTo>
                <a:cubicBezTo>
                  <a:pt x="938334" y="1077181"/>
                  <a:pt x="935718" y="1039350"/>
                  <a:pt x="931029" y="1001836"/>
                </a:cubicBezTo>
                <a:cubicBezTo>
                  <a:pt x="926340" y="1175337"/>
                  <a:pt x="932676" y="1349488"/>
                  <a:pt x="916962" y="1522340"/>
                </a:cubicBezTo>
                <a:cubicBezTo>
                  <a:pt x="915063" y="1543225"/>
                  <a:pt x="893912" y="1486415"/>
                  <a:pt x="888826" y="1466070"/>
                </a:cubicBezTo>
                <a:cubicBezTo>
                  <a:pt x="879657" y="1429393"/>
                  <a:pt x="879755" y="1391002"/>
                  <a:pt x="874759" y="1353528"/>
                </a:cubicBezTo>
                <a:cubicBezTo>
                  <a:pt x="870377" y="1320661"/>
                  <a:pt x="878265" y="1283172"/>
                  <a:pt x="860691" y="1255054"/>
                </a:cubicBezTo>
                <a:cubicBezTo>
                  <a:pt x="850444" y="1238659"/>
                  <a:pt x="823177" y="1245676"/>
                  <a:pt x="804420" y="1240987"/>
                </a:cubicBezTo>
                <a:cubicBezTo>
                  <a:pt x="790352" y="1245676"/>
                  <a:pt x="763623" y="1240292"/>
                  <a:pt x="762217" y="1255054"/>
                </a:cubicBezTo>
                <a:cubicBezTo>
                  <a:pt x="737376" y="1515886"/>
                  <a:pt x="847866" y="1625884"/>
                  <a:pt x="720014" y="1466070"/>
                </a:cubicBezTo>
                <a:lnTo>
                  <a:pt x="691879" y="1325393"/>
                </a:lnTo>
                <a:lnTo>
                  <a:pt x="677811" y="1255054"/>
                </a:lnTo>
                <a:cubicBezTo>
                  <a:pt x="668433" y="1264433"/>
                  <a:pt x="662543" y="1286407"/>
                  <a:pt x="649676" y="1283190"/>
                </a:cubicBezTo>
                <a:cubicBezTo>
                  <a:pt x="633273" y="1279090"/>
                  <a:pt x="625989" y="1257299"/>
                  <a:pt x="621540" y="1240987"/>
                </a:cubicBezTo>
                <a:cubicBezTo>
                  <a:pt x="611592" y="1204513"/>
                  <a:pt x="630683" y="1158287"/>
                  <a:pt x="607472" y="1128445"/>
                </a:cubicBezTo>
                <a:cubicBezTo>
                  <a:pt x="589960" y="1105930"/>
                  <a:pt x="551201" y="1119066"/>
                  <a:pt x="523066" y="1114377"/>
                </a:cubicBezTo>
                <a:cubicBezTo>
                  <a:pt x="518377" y="1100309"/>
                  <a:pt x="523828" y="1072174"/>
                  <a:pt x="508999" y="1072174"/>
                </a:cubicBezTo>
                <a:cubicBezTo>
                  <a:pt x="494170" y="1072174"/>
                  <a:pt x="508194" y="1121008"/>
                  <a:pt x="494931" y="1114377"/>
                </a:cubicBezTo>
                <a:cubicBezTo>
                  <a:pt x="477638" y="1105731"/>
                  <a:pt x="486174" y="1076697"/>
                  <a:pt x="480863" y="1058107"/>
                </a:cubicBezTo>
                <a:cubicBezTo>
                  <a:pt x="476789" y="1043849"/>
                  <a:pt x="473997" y="1028866"/>
                  <a:pt x="466796" y="1015903"/>
                </a:cubicBezTo>
                <a:cubicBezTo>
                  <a:pt x="450374" y="986344"/>
                  <a:pt x="410525" y="931497"/>
                  <a:pt x="410525" y="931497"/>
                </a:cubicBezTo>
                <a:cubicBezTo>
                  <a:pt x="386422" y="1027907"/>
                  <a:pt x="393081" y="963760"/>
                  <a:pt x="424592" y="1100310"/>
                </a:cubicBezTo>
                <a:cubicBezTo>
                  <a:pt x="444594" y="1186987"/>
                  <a:pt x="419904" y="1151892"/>
                  <a:pt x="466796" y="1198783"/>
                </a:cubicBezTo>
                <a:cubicBezTo>
                  <a:pt x="462107" y="1240986"/>
                  <a:pt x="457690" y="1283221"/>
                  <a:pt x="452728" y="1325393"/>
                </a:cubicBezTo>
                <a:cubicBezTo>
                  <a:pt x="448311" y="1362940"/>
                  <a:pt x="438660" y="1400128"/>
                  <a:pt x="438660" y="1437934"/>
                </a:cubicBezTo>
                <a:cubicBezTo>
                  <a:pt x="438660" y="1471092"/>
                  <a:pt x="448039" y="1503583"/>
                  <a:pt x="452728" y="1536408"/>
                </a:cubicBezTo>
                <a:cubicBezTo>
                  <a:pt x="462958" y="513446"/>
                  <a:pt x="0" y="115571"/>
                  <a:pt x="635608" y="115571"/>
                </a:cubicBezTo>
                <a:cubicBezTo>
                  <a:pt x="734193" y="115571"/>
                  <a:pt x="832555" y="124950"/>
                  <a:pt x="931029" y="129639"/>
                </a:cubicBezTo>
                <a:cubicBezTo>
                  <a:pt x="1094627" y="184173"/>
                  <a:pt x="962420" y="125467"/>
                  <a:pt x="987300" y="523534"/>
                </a:cubicBezTo>
                <a:cubicBezTo>
                  <a:pt x="988792" y="547398"/>
                  <a:pt x="996679" y="570427"/>
                  <a:pt x="1001368" y="593873"/>
                </a:cubicBezTo>
                <a:cubicBezTo>
                  <a:pt x="1006057" y="561048"/>
                  <a:pt x="1030265" y="525056"/>
                  <a:pt x="1015436" y="495399"/>
                </a:cubicBezTo>
                <a:cubicBezTo>
                  <a:pt x="1006789" y="478106"/>
                  <a:pt x="974632" y="497866"/>
                  <a:pt x="959165" y="509467"/>
                </a:cubicBezTo>
                <a:cubicBezTo>
                  <a:pt x="935144" y="527482"/>
                  <a:pt x="925491" y="560033"/>
                  <a:pt x="902894" y="579805"/>
                </a:cubicBezTo>
                <a:cubicBezTo>
                  <a:pt x="887112" y="593614"/>
                  <a:pt x="864955" y="597756"/>
                  <a:pt x="846623" y="607940"/>
                </a:cubicBezTo>
                <a:cubicBezTo>
                  <a:pt x="774951" y="647758"/>
                  <a:pt x="771244" y="659278"/>
                  <a:pt x="691879" y="692347"/>
                </a:cubicBezTo>
                <a:cubicBezTo>
                  <a:pt x="664503" y="703754"/>
                  <a:pt x="635608" y="711104"/>
                  <a:pt x="607472" y="720482"/>
                </a:cubicBezTo>
                <a:cubicBezTo>
                  <a:pt x="579337" y="739239"/>
                  <a:pt x="546976" y="752843"/>
                  <a:pt x="523066" y="776753"/>
                </a:cubicBezTo>
                <a:cubicBezTo>
                  <a:pt x="508998" y="790821"/>
                  <a:pt x="466795" y="804889"/>
                  <a:pt x="480863" y="818956"/>
                </a:cubicBezTo>
                <a:cubicBezTo>
                  <a:pt x="497771" y="835863"/>
                  <a:pt x="527756" y="809577"/>
                  <a:pt x="551202" y="804888"/>
                </a:cubicBezTo>
                <a:cubicBezTo>
                  <a:pt x="555891" y="781442"/>
                  <a:pt x="549708" y="752704"/>
                  <a:pt x="565269" y="734550"/>
                </a:cubicBezTo>
                <a:cubicBezTo>
                  <a:pt x="581703" y="715377"/>
                  <a:pt x="614194" y="719798"/>
                  <a:pt x="635608" y="706414"/>
                </a:cubicBezTo>
                <a:cubicBezTo>
                  <a:pt x="652479" y="695870"/>
                  <a:pt x="663743" y="678279"/>
                  <a:pt x="677811" y="664211"/>
                </a:cubicBezTo>
                <a:cubicBezTo>
                  <a:pt x="690037" y="639759"/>
                  <a:pt x="730913" y="561899"/>
                  <a:pt x="734082" y="537602"/>
                </a:cubicBezTo>
                <a:cubicBezTo>
                  <a:pt x="745016" y="453776"/>
                  <a:pt x="743460" y="368789"/>
                  <a:pt x="748149" y="284383"/>
                </a:cubicBezTo>
                <a:cubicBezTo>
                  <a:pt x="752838" y="303140"/>
                  <a:pt x="759277" y="321545"/>
                  <a:pt x="762217" y="340654"/>
                </a:cubicBezTo>
                <a:cubicBezTo>
                  <a:pt x="768674" y="382623"/>
                  <a:pt x="767388" y="425743"/>
                  <a:pt x="776285" y="467263"/>
                </a:cubicBezTo>
                <a:cubicBezTo>
                  <a:pt x="781576" y="491955"/>
                  <a:pt x="796435" y="513645"/>
                  <a:pt x="804420" y="537602"/>
                </a:cubicBezTo>
                <a:cubicBezTo>
                  <a:pt x="810534" y="555944"/>
                  <a:pt x="811699" y="575770"/>
                  <a:pt x="818488" y="593873"/>
                </a:cubicBezTo>
                <a:cubicBezTo>
                  <a:pt x="837798" y="645367"/>
                  <a:pt x="855631" y="662153"/>
                  <a:pt x="888826" y="706414"/>
                </a:cubicBezTo>
                <a:cubicBezTo>
                  <a:pt x="879971" y="768400"/>
                  <a:pt x="889275" y="804439"/>
                  <a:pt x="846623" y="847091"/>
                </a:cubicBezTo>
                <a:cubicBezTo>
                  <a:pt x="834668" y="859046"/>
                  <a:pt x="818488" y="865848"/>
                  <a:pt x="804420" y="875227"/>
                </a:cubicBezTo>
                <a:cubicBezTo>
                  <a:pt x="795042" y="861159"/>
                  <a:pt x="779065" y="849700"/>
                  <a:pt x="776285" y="833023"/>
                </a:cubicBezTo>
                <a:cubicBezTo>
                  <a:pt x="773847" y="818396"/>
                  <a:pt x="786756" y="805206"/>
                  <a:pt x="790352" y="790820"/>
                </a:cubicBezTo>
                <a:cubicBezTo>
                  <a:pt x="796151" y="767624"/>
                  <a:pt x="799731" y="743928"/>
                  <a:pt x="804420" y="720482"/>
                </a:cubicBezTo>
                <a:cubicBezTo>
                  <a:pt x="830396" y="278893"/>
                  <a:pt x="804663" y="487070"/>
                  <a:pt x="832556" y="607940"/>
                </a:cubicBezTo>
                <a:cubicBezTo>
                  <a:pt x="837271" y="628374"/>
                  <a:pt x="851313" y="645454"/>
                  <a:pt x="860691" y="664211"/>
                </a:cubicBezTo>
                <a:cubicBezTo>
                  <a:pt x="865380" y="687657"/>
                  <a:pt x="869572" y="711209"/>
                  <a:pt x="874759" y="734550"/>
                </a:cubicBezTo>
                <a:cubicBezTo>
                  <a:pt x="878953" y="753424"/>
                  <a:pt x="886902" y="771582"/>
                  <a:pt x="888826" y="790820"/>
                </a:cubicBezTo>
                <a:cubicBezTo>
                  <a:pt x="896306" y="865621"/>
                  <a:pt x="898205" y="940875"/>
                  <a:pt x="902894" y="1015903"/>
                </a:cubicBezTo>
                <a:cubicBezTo>
                  <a:pt x="879739" y="1177986"/>
                  <a:pt x="899443" y="1118091"/>
                  <a:pt x="874759" y="1044039"/>
                </a:cubicBezTo>
                <a:cubicBezTo>
                  <a:pt x="868127" y="1024144"/>
                  <a:pt x="856002" y="1006525"/>
                  <a:pt x="846623" y="987768"/>
                </a:cubicBezTo>
                <a:cubicBezTo>
                  <a:pt x="856002" y="851780"/>
                  <a:pt x="862418" y="715556"/>
                  <a:pt x="874759" y="579805"/>
                </a:cubicBezTo>
                <a:cubicBezTo>
                  <a:pt x="876509" y="560550"/>
                  <a:pt x="888826" y="542868"/>
                  <a:pt x="888826" y="523534"/>
                </a:cubicBezTo>
                <a:cubicBezTo>
                  <a:pt x="888826" y="462394"/>
                  <a:pt x="880055" y="401564"/>
                  <a:pt x="874759" y="340654"/>
                </a:cubicBezTo>
                <a:cubicBezTo>
                  <a:pt x="870677" y="293705"/>
                  <a:pt x="875594" y="244685"/>
                  <a:pt x="860691" y="199977"/>
                </a:cubicBezTo>
                <a:cubicBezTo>
                  <a:pt x="855344" y="183937"/>
                  <a:pt x="818488" y="154935"/>
                  <a:pt x="818488" y="171842"/>
                </a:cubicBezTo>
                <a:lnTo>
                  <a:pt x="860691" y="214045"/>
                </a:lnTo>
                <a:cubicBezTo>
                  <a:pt x="856002" y="270316"/>
                  <a:pt x="869256" y="331126"/>
                  <a:pt x="846623" y="382857"/>
                </a:cubicBezTo>
                <a:cubicBezTo>
                  <a:pt x="833069" y="413836"/>
                  <a:pt x="789269" y="418839"/>
                  <a:pt x="762217" y="439128"/>
                </a:cubicBezTo>
                <a:cubicBezTo>
                  <a:pt x="719199" y="471391"/>
                  <a:pt x="697775" y="483315"/>
                  <a:pt x="663743" y="523534"/>
                </a:cubicBezTo>
                <a:cubicBezTo>
                  <a:pt x="624953" y="569376"/>
                  <a:pt x="593665" y="621748"/>
                  <a:pt x="551202" y="664211"/>
                </a:cubicBezTo>
                <a:lnTo>
                  <a:pt x="480863" y="734550"/>
                </a:lnTo>
                <a:cubicBezTo>
                  <a:pt x="466795" y="748618"/>
                  <a:pt x="426723" y="792669"/>
                  <a:pt x="438660" y="776753"/>
                </a:cubicBezTo>
                <a:cubicBezTo>
                  <a:pt x="491007" y="706956"/>
                  <a:pt x="467857" y="739990"/>
                  <a:pt x="508999" y="678279"/>
                </a:cubicBezTo>
                <a:cubicBezTo>
                  <a:pt x="513688" y="575116"/>
                  <a:pt x="511662" y="471428"/>
                  <a:pt x="523066" y="368790"/>
                </a:cubicBezTo>
                <a:cubicBezTo>
                  <a:pt x="525201" y="349574"/>
                  <a:pt x="523463" y="438731"/>
                  <a:pt x="537134" y="425060"/>
                </a:cubicBezTo>
                <a:cubicBezTo>
                  <a:pt x="557303" y="404891"/>
                  <a:pt x="546513" y="368789"/>
                  <a:pt x="551202" y="340654"/>
                </a:cubicBezTo>
                <a:cubicBezTo>
                  <a:pt x="526738" y="144949"/>
                  <a:pt x="549248" y="228634"/>
                  <a:pt x="523066" y="298451"/>
                </a:cubicBezTo>
                <a:cubicBezTo>
                  <a:pt x="517129" y="314282"/>
                  <a:pt x="504309" y="326586"/>
                  <a:pt x="494931" y="340654"/>
                </a:cubicBezTo>
                <a:cubicBezTo>
                  <a:pt x="485553" y="326586"/>
                  <a:pt x="474357" y="313573"/>
                  <a:pt x="466796" y="298451"/>
                </a:cubicBezTo>
                <a:cubicBezTo>
                  <a:pt x="460164" y="285188"/>
                  <a:pt x="438470" y="260322"/>
                  <a:pt x="452728" y="256248"/>
                </a:cubicBezTo>
                <a:cubicBezTo>
                  <a:pt x="489079" y="245862"/>
                  <a:pt x="527755" y="265627"/>
                  <a:pt x="565269" y="270316"/>
                </a:cubicBezTo>
                <a:cubicBezTo>
                  <a:pt x="579337" y="284384"/>
                  <a:pt x="590199" y="302648"/>
                  <a:pt x="607472" y="312519"/>
                </a:cubicBezTo>
                <a:cubicBezTo>
                  <a:pt x="618173" y="318634"/>
                  <a:pt x="729828" y="339803"/>
                  <a:pt x="734082" y="340654"/>
                </a:cubicBezTo>
                <a:cubicBezTo>
                  <a:pt x="748383" y="362106"/>
                  <a:pt x="795571" y="460683"/>
                  <a:pt x="846623" y="368790"/>
                </a:cubicBezTo>
                <a:cubicBezTo>
                  <a:pt x="872035" y="323050"/>
                  <a:pt x="829280" y="217641"/>
                  <a:pt x="776285" y="199977"/>
                </a:cubicBezTo>
                <a:lnTo>
                  <a:pt x="734082" y="185910"/>
                </a:lnTo>
                <a:cubicBezTo>
                  <a:pt x="715325" y="190599"/>
                  <a:pt x="692909" y="187899"/>
                  <a:pt x="677811" y="199977"/>
                </a:cubicBezTo>
                <a:cubicBezTo>
                  <a:pt x="666232" y="209240"/>
                  <a:pt x="663743" y="227351"/>
                  <a:pt x="663743" y="242180"/>
                </a:cubicBezTo>
                <a:cubicBezTo>
                  <a:pt x="663743" y="259845"/>
                  <a:pt x="685245" y="320752"/>
                  <a:pt x="691879" y="340654"/>
                </a:cubicBezTo>
                <a:cubicBezTo>
                  <a:pt x="764898" y="158106"/>
                  <a:pt x="667935" y="371374"/>
                  <a:pt x="734082" y="495399"/>
                </a:cubicBezTo>
                <a:cubicBezTo>
                  <a:pt x="749686" y="524656"/>
                  <a:pt x="799731" y="486020"/>
                  <a:pt x="832556" y="481331"/>
                </a:cubicBezTo>
                <a:cubicBezTo>
                  <a:pt x="804543" y="453319"/>
                  <a:pt x="775680" y="406261"/>
                  <a:pt x="734082" y="495399"/>
                </a:cubicBezTo>
                <a:cubicBezTo>
                  <a:pt x="709958" y="547094"/>
                  <a:pt x="705946" y="664211"/>
                  <a:pt x="705946" y="664211"/>
                </a:cubicBezTo>
                <a:cubicBezTo>
                  <a:pt x="715325" y="739239"/>
                  <a:pt x="712747" y="816755"/>
                  <a:pt x="734082" y="889294"/>
                </a:cubicBezTo>
                <a:cubicBezTo>
                  <a:pt x="749713" y="942440"/>
                  <a:pt x="812235" y="883041"/>
                  <a:pt x="790352" y="861159"/>
                </a:cubicBezTo>
                <a:cubicBezTo>
                  <a:pt x="779866" y="850674"/>
                  <a:pt x="762217" y="870538"/>
                  <a:pt x="748149" y="875227"/>
                </a:cubicBezTo>
                <a:cubicBezTo>
                  <a:pt x="734982" y="967401"/>
                  <a:pt x="720032" y="1015966"/>
                  <a:pt x="748149" y="1114377"/>
                </a:cubicBezTo>
                <a:cubicBezTo>
                  <a:pt x="752223" y="1128635"/>
                  <a:pt x="757528" y="1086242"/>
                  <a:pt x="762217" y="1072174"/>
                </a:cubicBezTo>
                <a:cubicBezTo>
                  <a:pt x="757528" y="1034660"/>
                  <a:pt x="767600" y="992051"/>
                  <a:pt x="748149" y="959633"/>
                </a:cubicBezTo>
                <a:cubicBezTo>
                  <a:pt x="739450" y="945135"/>
                  <a:pt x="721069" y="984962"/>
                  <a:pt x="720014" y="1001836"/>
                </a:cubicBezTo>
                <a:cubicBezTo>
                  <a:pt x="716200" y="1062857"/>
                  <a:pt x="729393" y="1123756"/>
                  <a:pt x="734082" y="1184716"/>
                </a:cubicBezTo>
                <a:cubicBezTo>
                  <a:pt x="738771" y="1161270"/>
                  <a:pt x="739269" y="1092177"/>
                  <a:pt x="748149" y="1114377"/>
                </a:cubicBezTo>
                <a:cubicBezTo>
                  <a:pt x="784888" y="1206225"/>
                  <a:pt x="770451" y="1230354"/>
                  <a:pt x="748149" y="1297257"/>
                </a:cubicBezTo>
                <a:cubicBezTo>
                  <a:pt x="752838" y="1391042"/>
                  <a:pt x="745898" y="1486138"/>
                  <a:pt x="762217" y="1578611"/>
                </a:cubicBezTo>
                <a:cubicBezTo>
                  <a:pt x="765155" y="1595261"/>
                  <a:pt x="784415" y="1552239"/>
                  <a:pt x="790352" y="1536408"/>
                </a:cubicBezTo>
                <a:cubicBezTo>
                  <a:pt x="798748" y="1514020"/>
                  <a:pt x="798129" y="1489138"/>
                  <a:pt x="804420" y="1466070"/>
                </a:cubicBezTo>
                <a:cubicBezTo>
                  <a:pt x="830462" y="1370584"/>
                  <a:pt x="812121" y="1395286"/>
                  <a:pt x="874759" y="1353528"/>
                </a:cubicBezTo>
                <a:cubicBezTo>
                  <a:pt x="870070" y="1292568"/>
                  <a:pt x="872682" y="1230601"/>
                  <a:pt x="860691" y="1170648"/>
                </a:cubicBezTo>
                <a:cubicBezTo>
                  <a:pt x="857783" y="1156107"/>
                  <a:pt x="848878" y="1198195"/>
                  <a:pt x="846623" y="1212851"/>
                </a:cubicBezTo>
                <a:cubicBezTo>
                  <a:pt x="839457" y="1259429"/>
                  <a:pt x="843986" y="1307809"/>
                  <a:pt x="832556" y="1353528"/>
                </a:cubicBezTo>
                <a:cubicBezTo>
                  <a:pt x="829339" y="1366395"/>
                  <a:pt x="813799" y="1372285"/>
                  <a:pt x="804420" y="1381663"/>
                </a:cubicBezTo>
                <a:cubicBezTo>
                  <a:pt x="760256" y="1514156"/>
                  <a:pt x="760283" y="1526955"/>
                  <a:pt x="804420" y="1100310"/>
                </a:cubicBezTo>
                <a:cubicBezTo>
                  <a:pt x="807472" y="1070810"/>
                  <a:pt x="832556" y="1015903"/>
                  <a:pt x="832556" y="1015903"/>
                </a:cubicBezTo>
                <a:cubicBezTo>
                  <a:pt x="837245" y="940875"/>
                  <a:pt x="840111" y="865711"/>
                  <a:pt x="846623" y="790820"/>
                </a:cubicBezTo>
                <a:cubicBezTo>
                  <a:pt x="849495" y="757787"/>
                  <a:pt x="857937" y="725390"/>
                  <a:pt x="860691" y="692347"/>
                </a:cubicBezTo>
                <a:cubicBezTo>
                  <a:pt x="867323" y="612768"/>
                  <a:pt x="864431" y="532380"/>
                  <a:pt x="874759" y="453196"/>
                </a:cubicBezTo>
                <a:cubicBezTo>
                  <a:pt x="878595" y="423788"/>
                  <a:pt x="893516" y="396925"/>
                  <a:pt x="902894" y="368790"/>
                </a:cubicBezTo>
                <a:lnTo>
                  <a:pt x="916962" y="326587"/>
                </a:lnTo>
                <a:cubicBezTo>
                  <a:pt x="921651" y="275005"/>
                  <a:pt x="923704" y="223116"/>
                  <a:pt x="931029" y="171842"/>
                </a:cubicBezTo>
                <a:cubicBezTo>
                  <a:pt x="933126" y="157162"/>
                  <a:pt x="945097" y="114810"/>
                  <a:pt x="945097" y="129639"/>
                </a:cubicBezTo>
                <a:cubicBezTo>
                  <a:pt x="945097" y="378213"/>
                  <a:pt x="935718" y="626698"/>
                  <a:pt x="931029" y="875227"/>
                </a:cubicBezTo>
                <a:cubicBezTo>
                  <a:pt x="916961" y="865848"/>
                  <a:pt x="900136" y="859658"/>
                  <a:pt x="888826" y="847091"/>
                </a:cubicBezTo>
                <a:cubicBezTo>
                  <a:pt x="857457" y="812236"/>
                  <a:pt x="804420" y="734550"/>
                  <a:pt x="804420" y="734550"/>
                </a:cubicBezTo>
                <a:cubicBezTo>
                  <a:pt x="795042" y="678279"/>
                  <a:pt x="788660" y="621426"/>
                  <a:pt x="776285" y="565737"/>
                </a:cubicBezTo>
                <a:cubicBezTo>
                  <a:pt x="769851" y="536786"/>
                  <a:pt x="755342" y="510103"/>
                  <a:pt x="748149" y="481331"/>
                </a:cubicBezTo>
                <a:cubicBezTo>
                  <a:pt x="748027" y="480842"/>
                  <a:pt x="726743" y="389586"/>
                  <a:pt x="720014" y="382857"/>
                </a:cubicBezTo>
                <a:cubicBezTo>
                  <a:pt x="705185" y="368028"/>
                  <a:pt x="683638" y="361354"/>
                  <a:pt x="663743" y="354722"/>
                </a:cubicBezTo>
                <a:cubicBezTo>
                  <a:pt x="627059" y="342494"/>
                  <a:pt x="551202" y="326587"/>
                  <a:pt x="551202" y="326587"/>
                </a:cubicBezTo>
                <a:cubicBezTo>
                  <a:pt x="518222" y="425525"/>
                  <a:pt x="554475" y="306943"/>
                  <a:pt x="523066" y="495399"/>
                </a:cubicBezTo>
                <a:cubicBezTo>
                  <a:pt x="520628" y="510026"/>
                  <a:pt x="518262" y="526023"/>
                  <a:pt x="508999" y="537602"/>
                </a:cubicBezTo>
                <a:cubicBezTo>
                  <a:pt x="498437" y="550804"/>
                  <a:pt x="479998" y="555175"/>
                  <a:pt x="466796" y="565737"/>
                </a:cubicBezTo>
                <a:cubicBezTo>
                  <a:pt x="438159" y="588646"/>
                  <a:pt x="431416" y="604739"/>
                  <a:pt x="410525" y="636076"/>
                </a:cubicBezTo>
                <a:cubicBezTo>
                  <a:pt x="426973" y="257760"/>
                  <a:pt x="317464" y="291618"/>
                  <a:pt x="649676" y="326587"/>
                </a:cubicBezTo>
                <a:cubicBezTo>
                  <a:pt x="664423" y="328139"/>
                  <a:pt x="677811" y="335965"/>
                  <a:pt x="691879" y="340654"/>
                </a:cubicBezTo>
                <a:cubicBezTo>
                  <a:pt x="705947" y="331276"/>
                  <a:pt x="728736" y="296479"/>
                  <a:pt x="734082" y="312519"/>
                </a:cubicBezTo>
                <a:cubicBezTo>
                  <a:pt x="750199" y="360870"/>
                  <a:pt x="719409" y="420143"/>
                  <a:pt x="705946" y="467263"/>
                </a:cubicBezTo>
                <a:cubicBezTo>
                  <a:pt x="700635" y="485853"/>
                  <a:pt x="696568" y="504777"/>
                  <a:pt x="691879" y="523534"/>
                </a:cubicBezTo>
                <a:cubicBezTo>
                  <a:pt x="696568" y="908051"/>
                  <a:pt x="705946" y="1292539"/>
                  <a:pt x="705946" y="1677085"/>
                </a:cubicBezTo>
                <a:cubicBezTo>
                  <a:pt x="705946" y="1696419"/>
                  <a:pt x="702126" y="1637209"/>
                  <a:pt x="691879" y="1620814"/>
                </a:cubicBezTo>
                <a:cubicBezTo>
                  <a:pt x="677820" y="1598320"/>
                  <a:pt x="609597" y="1559341"/>
                  <a:pt x="635608" y="1564543"/>
                </a:cubicBezTo>
                <a:lnTo>
                  <a:pt x="705946" y="1578611"/>
                </a:lnTo>
                <a:cubicBezTo>
                  <a:pt x="743524" y="1616189"/>
                  <a:pt x="736667" y="1603400"/>
                  <a:pt x="762217" y="1663017"/>
                </a:cubicBezTo>
                <a:cubicBezTo>
                  <a:pt x="768058" y="1676647"/>
                  <a:pt x="765800" y="1694735"/>
                  <a:pt x="776285" y="1705220"/>
                </a:cubicBezTo>
                <a:cubicBezTo>
                  <a:pt x="800195" y="1729130"/>
                  <a:pt x="833423" y="1741494"/>
                  <a:pt x="860691" y="1761491"/>
                </a:cubicBezTo>
                <a:cubicBezTo>
                  <a:pt x="1024973" y="1881965"/>
                  <a:pt x="927240" y="1851385"/>
                  <a:pt x="1085774" y="1874033"/>
                </a:cubicBezTo>
                <a:cubicBezTo>
                  <a:pt x="1151423" y="1864654"/>
                  <a:pt x="1219809" y="1866868"/>
                  <a:pt x="1282722" y="1845897"/>
                </a:cubicBezTo>
                <a:cubicBezTo>
                  <a:pt x="1296790" y="1841208"/>
                  <a:pt x="1292715" y="1817952"/>
                  <a:pt x="1296789" y="1803694"/>
                </a:cubicBezTo>
                <a:cubicBezTo>
                  <a:pt x="1319460" y="1724345"/>
                  <a:pt x="1293298" y="1764982"/>
                  <a:pt x="1353060" y="1705220"/>
                </a:cubicBezTo>
                <a:cubicBezTo>
                  <a:pt x="1174869" y="1700531"/>
                  <a:pt x="996327" y="1703278"/>
                  <a:pt x="818488" y="1691153"/>
                </a:cubicBezTo>
                <a:cubicBezTo>
                  <a:pt x="788899" y="1689136"/>
                  <a:pt x="704876" y="1668171"/>
                  <a:pt x="734082" y="1663017"/>
                </a:cubicBezTo>
                <a:cubicBezTo>
                  <a:pt x="840394" y="1644256"/>
                  <a:pt x="949787" y="1653639"/>
                  <a:pt x="1057639" y="1648950"/>
                </a:cubicBezTo>
                <a:cubicBezTo>
                  <a:pt x="987619" y="1634946"/>
                  <a:pt x="977139" y="1624202"/>
                  <a:pt x="902894" y="1648950"/>
                </a:cubicBezTo>
                <a:cubicBezTo>
                  <a:pt x="886854" y="1654297"/>
                  <a:pt x="874759" y="1667707"/>
                  <a:pt x="860691" y="1677085"/>
                </a:cubicBezTo>
                <a:cubicBezTo>
                  <a:pt x="884137" y="1686463"/>
                  <a:pt x="905864" y="1703123"/>
                  <a:pt x="931029" y="1705220"/>
                </a:cubicBezTo>
                <a:cubicBezTo>
                  <a:pt x="1146564" y="1723182"/>
                  <a:pt x="952260" y="1665407"/>
                  <a:pt x="1071706" y="1705220"/>
                </a:cubicBezTo>
                <a:cubicBezTo>
                  <a:pt x="879995" y="1801075"/>
                  <a:pt x="1093301" y="1699396"/>
                  <a:pt x="902894" y="1775559"/>
                </a:cubicBezTo>
                <a:cubicBezTo>
                  <a:pt x="883423" y="1783347"/>
                  <a:pt x="865898" y="1795433"/>
                  <a:pt x="846623" y="1803694"/>
                </a:cubicBezTo>
                <a:cubicBezTo>
                  <a:pt x="832993" y="1809535"/>
                  <a:pt x="789591" y="1817762"/>
                  <a:pt x="804420" y="1817762"/>
                </a:cubicBezTo>
                <a:cubicBezTo>
                  <a:pt x="963923" y="1817762"/>
                  <a:pt x="1123288" y="1808383"/>
                  <a:pt x="1282722" y="1803694"/>
                </a:cubicBezTo>
                <a:cubicBezTo>
                  <a:pt x="1333847" y="1752569"/>
                  <a:pt x="1322012" y="1768383"/>
                  <a:pt x="1367128" y="1705220"/>
                </a:cubicBezTo>
                <a:cubicBezTo>
                  <a:pt x="1376955" y="1691462"/>
                  <a:pt x="1382061" y="1673579"/>
                  <a:pt x="1395263" y="1663017"/>
                </a:cubicBezTo>
                <a:cubicBezTo>
                  <a:pt x="1406842" y="1653754"/>
                  <a:pt x="1423582" y="1654157"/>
                  <a:pt x="1437466" y="1648950"/>
                </a:cubicBezTo>
                <a:cubicBezTo>
                  <a:pt x="1543418" y="1609218"/>
                  <a:pt x="1469784" y="1630319"/>
                  <a:pt x="1564076" y="1606747"/>
                </a:cubicBezTo>
                <a:cubicBezTo>
                  <a:pt x="1578144" y="1611436"/>
                  <a:pt x="1621108" y="1620814"/>
                  <a:pt x="1606279" y="1620814"/>
                </a:cubicBezTo>
                <a:cubicBezTo>
                  <a:pt x="1549813" y="1620814"/>
                  <a:pt x="1492587" y="1618996"/>
                  <a:pt x="1437466" y="1606747"/>
                </a:cubicBezTo>
                <a:cubicBezTo>
                  <a:pt x="1422990" y="1603530"/>
                  <a:pt x="1465193" y="1595896"/>
                  <a:pt x="1479669" y="1592679"/>
                </a:cubicBezTo>
                <a:cubicBezTo>
                  <a:pt x="1507514" y="1586491"/>
                  <a:pt x="1535940" y="1583300"/>
                  <a:pt x="1564076" y="1578611"/>
                </a:cubicBezTo>
                <a:cubicBezTo>
                  <a:pt x="1688085" y="1537274"/>
                  <a:pt x="1550105" y="1589186"/>
                  <a:pt x="1395263" y="1550476"/>
                </a:cubicBezTo>
                <a:cubicBezTo>
                  <a:pt x="1378860" y="1546375"/>
                  <a:pt x="1423398" y="1531719"/>
                  <a:pt x="1437466" y="1522340"/>
                </a:cubicBezTo>
                <a:cubicBezTo>
                  <a:pt x="1320427" y="1483329"/>
                  <a:pt x="1506942" y="1542702"/>
                  <a:pt x="1296789" y="1494205"/>
                </a:cubicBezTo>
                <a:cubicBezTo>
                  <a:pt x="1267891" y="1487536"/>
                  <a:pt x="1212383" y="1466070"/>
                  <a:pt x="1212383" y="1466070"/>
                </a:cubicBezTo>
                <a:cubicBezTo>
                  <a:pt x="1203005" y="1456691"/>
                  <a:pt x="1174869" y="1447313"/>
                  <a:pt x="1184248" y="1437934"/>
                </a:cubicBezTo>
                <a:cubicBezTo>
                  <a:pt x="1194733" y="1427449"/>
                  <a:pt x="1211952" y="1448895"/>
                  <a:pt x="1226451" y="1452002"/>
                </a:cubicBezTo>
                <a:cubicBezTo>
                  <a:pt x="1257676" y="1458693"/>
                  <a:pt x="1396849" y="1481585"/>
                  <a:pt x="1451534" y="1494205"/>
                </a:cubicBezTo>
                <a:cubicBezTo>
                  <a:pt x="1509364" y="1507550"/>
                  <a:pt x="1586704" y="1531995"/>
                  <a:pt x="1648482" y="1536408"/>
                </a:cubicBezTo>
                <a:cubicBezTo>
                  <a:pt x="1751489" y="1543766"/>
                  <a:pt x="1854808" y="1545787"/>
                  <a:pt x="1957971" y="1550476"/>
                </a:cubicBezTo>
                <a:cubicBezTo>
                  <a:pt x="1972039" y="1555165"/>
                  <a:pt x="1995485" y="1550475"/>
                  <a:pt x="2000174" y="1564543"/>
                </a:cubicBezTo>
                <a:cubicBezTo>
                  <a:pt x="2004368" y="1577126"/>
                  <a:pt x="1983075" y="1585322"/>
                  <a:pt x="1972039" y="1592679"/>
                </a:cubicBezTo>
                <a:cubicBezTo>
                  <a:pt x="1927903" y="1622103"/>
                  <a:pt x="1908981" y="1622511"/>
                  <a:pt x="1859497" y="1634882"/>
                </a:cubicBezTo>
                <a:cubicBezTo>
                  <a:pt x="2004208" y="1659001"/>
                  <a:pt x="1941530" y="1637024"/>
                  <a:pt x="1831362" y="1677085"/>
                </a:cubicBezTo>
                <a:cubicBezTo>
                  <a:pt x="1815473" y="1682863"/>
                  <a:pt x="1803227" y="1695842"/>
                  <a:pt x="1789159" y="1705220"/>
                </a:cubicBezTo>
                <a:cubicBezTo>
                  <a:pt x="1779780" y="1719288"/>
                  <a:pt x="1772026" y="1734586"/>
                  <a:pt x="1761023" y="1747423"/>
                </a:cubicBezTo>
                <a:cubicBezTo>
                  <a:pt x="1724104" y="1790494"/>
                  <a:pt x="1713237" y="1808546"/>
                  <a:pt x="1662549" y="1817762"/>
                </a:cubicBezTo>
                <a:cubicBezTo>
                  <a:pt x="1625353" y="1824525"/>
                  <a:pt x="1587522" y="1827141"/>
                  <a:pt x="1550008" y="1831830"/>
                </a:cubicBezTo>
                <a:cubicBezTo>
                  <a:pt x="1522967" y="1791269"/>
                  <a:pt x="1508351" y="1793405"/>
                  <a:pt x="1535940" y="1747423"/>
                </a:cubicBezTo>
                <a:cubicBezTo>
                  <a:pt x="1542764" y="1736050"/>
                  <a:pt x="1576659" y="1715094"/>
                  <a:pt x="1564076" y="1719288"/>
                </a:cubicBezTo>
                <a:cubicBezTo>
                  <a:pt x="1505832" y="1738703"/>
                  <a:pt x="1534210" y="1725130"/>
                  <a:pt x="1479669" y="1761491"/>
                </a:cubicBezTo>
                <a:cubicBezTo>
                  <a:pt x="1455240" y="1834782"/>
                  <a:pt x="1481604" y="1776657"/>
                  <a:pt x="1437466" y="1831830"/>
                </a:cubicBezTo>
                <a:cubicBezTo>
                  <a:pt x="1426904" y="1845032"/>
                  <a:pt x="1393074" y="1869388"/>
                  <a:pt x="1409331" y="1874033"/>
                </a:cubicBezTo>
                <a:cubicBezTo>
                  <a:pt x="1450160" y="1885698"/>
                  <a:pt x="1493737" y="1864654"/>
                  <a:pt x="1535940" y="1859965"/>
                </a:cubicBezTo>
                <a:cubicBezTo>
                  <a:pt x="1554697" y="1855276"/>
                  <a:pt x="1573621" y="1851208"/>
                  <a:pt x="1592211" y="1845897"/>
                </a:cubicBezTo>
                <a:cubicBezTo>
                  <a:pt x="1606469" y="1841823"/>
                  <a:pt x="1619965" y="1835164"/>
                  <a:pt x="1634414" y="1831830"/>
                </a:cubicBezTo>
                <a:cubicBezTo>
                  <a:pt x="1747002" y="1805848"/>
                  <a:pt x="1769771" y="1804454"/>
                  <a:pt x="1873565" y="1789627"/>
                </a:cubicBezTo>
                <a:cubicBezTo>
                  <a:pt x="1988673" y="1732072"/>
                  <a:pt x="1871190" y="1785728"/>
                  <a:pt x="1986106" y="1747423"/>
                </a:cubicBezTo>
                <a:cubicBezTo>
                  <a:pt x="2124911" y="1701155"/>
                  <a:pt x="1987876" y="1733002"/>
                  <a:pt x="2126783" y="1705220"/>
                </a:cubicBezTo>
                <a:cubicBezTo>
                  <a:pt x="2223327" y="1729356"/>
                  <a:pt x="2232042" y="1704723"/>
                  <a:pt x="2267460" y="1775559"/>
                </a:cubicBezTo>
                <a:cubicBezTo>
                  <a:pt x="2274092" y="1788822"/>
                  <a:pt x="2276839" y="1803694"/>
                  <a:pt x="2281528" y="1817762"/>
                </a:cubicBezTo>
                <a:cubicBezTo>
                  <a:pt x="2295596" y="1813073"/>
                  <a:pt x="2315112" y="1815761"/>
                  <a:pt x="2323731" y="1803694"/>
                </a:cubicBezTo>
                <a:cubicBezTo>
                  <a:pt x="2340969" y="1779561"/>
                  <a:pt x="2351866" y="1719288"/>
                  <a:pt x="2351866" y="1719288"/>
                </a:cubicBezTo>
                <a:cubicBezTo>
                  <a:pt x="2347177" y="1686463"/>
                  <a:pt x="2352628" y="1650471"/>
                  <a:pt x="2337799" y="1620814"/>
                </a:cubicBezTo>
                <a:cubicBezTo>
                  <a:pt x="2331168" y="1607551"/>
                  <a:pt x="2310425" y="1606747"/>
                  <a:pt x="2295596" y="1606747"/>
                </a:cubicBezTo>
                <a:cubicBezTo>
                  <a:pt x="2234456" y="1606747"/>
                  <a:pt x="2173676" y="1616125"/>
                  <a:pt x="2112716" y="1620814"/>
                </a:cubicBezTo>
                <a:cubicBezTo>
                  <a:pt x="2117405" y="1634882"/>
                  <a:pt x="2112715" y="1658328"/>
                  <a:pt x="2126783" y="1663017"/>
                </a:cubicBezTo>
                <a:cubicBezTo>
                  <a:pt x="2139032" y="1667100"/>
                  <a:pt x="2183054" y="1589608"/>
                  <a:pt x="2183054" y="1592679"/>
                </a:cubicBezTo>
                <a:cubicBezTo>
                  <a:pt x="2183054" y="1617931"/>
                  <a:pt x="2162175" y="1638830"/>
                  <a:pt x="2154919" y="1663017"/>
                </a:cubicBezTo>
                <a:cubicBezTo>
                  <a:pt x="2148048" y="1685919"/>
                  <a:pt x="2145540" y="1709910"/>
                  <a:pt x="2140851" y="1733356"/>
                </a:cubicBezTo>
                <a:cubicBezTo>
                  <a:pt x="2145540" y="1681774"/>
                  <a:pt x="2154919" y="1630405"/>
                  <a:pt x="2154919" y="1578611"/>
                </a:cubicBezTo>
                <a:cubicBezTo>
                  <a:pt x="2154919" y="1563782"/>
                  <a:pt x="2155478" y="1538846"/>
                  <a:pt x="2140851" y="1536408"/>
                </a:cubicBezTo>
                <a:cubicBezTo>
                  <a:pt x="2115942" y="1532256"/>
                  <a:pt x="2093958" y="1555165"/>
                  <a:pt x="2070512" y="1564543"/>
                </a:cubicBezTo>
                <a:cubicBezTo>
                  <a:pt x="2079891" y="1555165"/>
                  <a:pt x="2092716" y="1548271"/>
                  <a:pt x="2098648" y="1536408"/>
                </a:cubicBezTo>
                <a:cubicBezTo>
                  <a:pt x="2111911" y="1509882"/>
                  <a:pt x="2126783" y="1452002"/>
                  <a:pt x="2126783" y="1452002"/>
                </a:cubicBezTo>
                <a:cubicBezTo>
                  <a:pt x="2122094" y="1433245"/>
                  <a:pt x="2128803" y="1406456"/>
                  <a:pt x="2112716" y="1395731"/>
                </a:cubicBezTo>
                <a:cubicBezTo>
                  <a:pt x="2101680" y="1388374"/>
                  <a:pt x="2095191" y="1415909"/>
                  <a:pt x="2084580" y="1423867"/>
                </a:cubicBezTo>
                <a:cubicBezTo>
                  <a:pt x="2057528" y="1444156"/>
                  <a:pt x="2028309" y="1461380"/>
                  <a:pt x="2000174" y="1480137"/>
                </a:cubicBezTo>
                <a:lnTo>
                  <a:pt x="1957971" y="1508273"/>
                </a:lnTo>
                <a:cubicBezTo>
                  <a:pt x="1948593" y="1522341"/>
                  <a:pt x="1945876" y="1545130"/>
                  <a:pt x="1929836" y="1550476"/>
                </a:cubicBezTo>
                <a:cubicBezTo>
                  <a:pt x="1837050" y="1581404"/>
                  <a:pt x="1882458" y="1499379"/>
                  <a:pt x="1901700" y="1480137"/>
                </a:cubicBezTo>
                <a:cubicBezTo>
                  <a:pt x="1912185" y="1469652"/>
                  <a:pt x="1929835" y="1470759"/>
                  <a:pt x="1943903" y="1466070"/>
                </a:cubicBezTo>
                <a:cubicBezTo>
                  <a:pt x="1934525" y="1456691"/>
                  <a:pt x="1911574" y="1450517"/>
                  <a:pt x="1915768" y="1437934"/>
                </a:cubicBezTo>
                <a:cubicBezTo>
                  <a:pt x="1920457" y="1423866"/>
                  <a:pt x="1972800" y="1423867"/>
                  <a:pt x="1957971" y="1423867"/>
                </a:cubicBezTo>
                <a:cubicBezTo>
                  <a:pt x="1870312" y="1423867"/>
                  <a:pt x="1912039" y="1440900"/>
                  <a:pt x="1845429" y="1452002"/>
                </a:cubicBezTo>
                <a:cubicBezTo>
                  <a:pt x="1726846" y="1471766"/>
                  <a:pt x="1689259" y="1466070"/>
                  <a:pt x="1564076" y="1466070"/>
                </a:cubicBezTo>
              </a:path>
            </a:pathLst>
          </a:cu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Arrow Connector 122"/>
          <p:cNvCxnSpPr>
            <a:endCxn id="120" idx="669"/>
          </p:cNvCxnSpPr>
          <p:nvPr/>
        </p:nvCxnSpPr>
        <p:spPr>
          <a:xfrm rot="16200000" flipH="1">
            <a:off x="1336431" y="4149969"/>
            <a:ext cx="724486" cy="65414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0" y="32766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Anhydrous     Calcium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chloride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685800" y="2667000"/>
            <a:ext cx="5334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229394" y="2209006"/>
            <a:ext cx="91440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0" y="838200"/>
            <a:ext cx="2097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Hydrogen gas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 generator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200400" y="990600"/>
            <a:ext cx="19030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Dry hydrogen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gas burning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>
            <a:off x="4343400" y="1752600"/>
            <a:ext cx="609600" cy="152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2667000" y="304800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Ice cold water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6" name="Straight Arrow Connector 135"/>
          <p:cNvCxnSpPr>
            <a:stCxn id="134" idx="3"/>
          </p:cNvCxnSpPr>
          <p:nvPr/>
        </p:nvCxnSpPr>
        <p:spPr>
          <a:xfrm>
            <a:off x="4592527" y="535633"/>
            <a:ext cx="1198673" cy="75976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rot="10800000" flipV="1">
            <a:off x="6324600" y="5029200"/>
            <a:ext cx="1143000" cy="914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7543800" y="4800600"/>
            <a:ext cx="1577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liquid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 rot="10800000" flipV="1">
            <a:off x="5791200" y="3200400"/>
            <a:ext cx="1066800" cy="533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rot="10800000">
            <a:off x="5791200" y="2971800"/>
            <a:ext cx="762000" cy="381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858000" y="27432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Colourless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liquid  droplets</a:t>
            </a:r>
          </a:p>
          <a:p>
            <a:endParaRPr lang="en-US" dirty="0"/>
          </a:p>
        </p:txBody>
      </p:sp>
      <p:cxnSp>
        <p:nvCxnSpPr>
          <p:cNvPr id="147" name="Straight Arrow Connector 146"/>
          <p:cNvCxnSpPr>
            <a:stCxn id="148" idx="3"/>
          </p:cNvCxnSpPr>
          <p:nvPr/>
        </p:nvCxnSpPr>
        <p:spPr>
          <a:xfrm flipV="1">
            <a:off x="1343867" y="5335588"/>
            <a:ext cx="484933" cy="64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304800" y="51054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U-tube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Straight Arrow Connector 151"/>
          <p:cNvCxnSpPr/>
          <p:nvPr/>
        </p:nvCxnSpPr>
        <p:spPr>
          <a:xfrm rot="5400000">
            <a:off x="6629400" y="4267200"/>
            <a:ext cx="533400" cy="533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7162800" y="3886200"/>
            <a:ext cx="1326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Beaker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receiver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condensed products are collected in a receiver as 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liquid.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When about 1g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white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anhydrous copper (II)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(VI)is added to a sample of the liquid ,it turns to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confirms the liquid formed is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When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anhydrous cobalt (II)chloride paper is dipped in a sample of the liquid ,it turns to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pink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This confirms the liquid formed is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)When the liquid is heated to boil, its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boiling point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 sea level/one atmosphere pressure.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confirms the liquid 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pure water.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0"/>
            <a:ext cx="9144000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Uses of Hydrogen gas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Hydrogenation/Hardening of unsaturated vegetable oils to saturated fats/margarine.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Hydrogen is passed through unsaturated compounds in presence of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Nickel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catalyst and about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150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they become saturated.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Most vegetable oil are  unsaturated liquids at room temperature.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They become saturated and hard through hydrogenation.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In weather forecast balloons.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Hydrogen is the lightest known gas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Meteorological data is collected for analysis by sending hydrogen filled weather balloons to the atmosphere.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data collected is then used to forecast weather conditions.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3.In the Haber process for the manufacture of Ammonia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 is mixed with Nitrogen in presence of Iron catalyst to form Ammonia gas. Ammonia gas is a very important raw material for manufacture of agricultural fertilizers.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9144000" cy="72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4.In the manufacture of Hydrochloric acid.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Limited volume/amount of Hydrogen is burnt in excess chlorine gas to form Hydrogen chloride gas.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Hydrogen chloride gas is dissolved in water to form Hydrochloric acid.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Hydrochloric acid is used in pickling/washing metal surfaces.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As rocket fuel.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Fixed proportions of Hydrogen and Oxygen when ignited explode violently producing a lot of energy/heat.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energy is used to power/propel a rocket to space.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In oxy-hydrogen flame for welding.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cylinder containing Hydrogen when ignited in pure Oxygen from a second cylinder produces a flame that is very hot.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is used to cut metals and welding.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water in land, lakes , seas and oceans use the solar/sun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energy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evaporate/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vapourize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to form water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vapour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Solar/sun energy is also used during transpiration by plants and respiration by animals.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During evaporation, the water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vapour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rises up the earths surface.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Temperatures decrease with height above the earth surface increase.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vapour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therefore cools as it rises up.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At a height where it is cold enough to below 373Kelvin/100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Water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vapour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looses enough energy to form tiny droplets of liquid.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152400" y="152400"/>
            <a:ext cx="8991600" cy="583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Sample revision questions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1.A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liquid was added anhydrous copper(II)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which turned blue.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(a)Why is it wrong to conclude the liquid was pure water?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 copper(II)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test for presence of water. Purity of water is determined from freezing/melting/boiling point.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(b)Write an equation for the reaction that take place with anhydrous copper(II)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			hydrated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copper(II)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+ Water -&gt;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copper(II)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  +  5H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O(l)     -&gt;            CuSO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.5H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O(s)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9144000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)Which other compound would achieve the same results 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 copper(II)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Anhydrous cobalt (II)chloride/CoCl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.6H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(ii)Write the equation for the reaction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 cobalt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 Water   -&gt;   hydrated cobalt 	(II)chloride                               (II)chloride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(s)              +  6H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   -&gt;     CoCl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.6H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(s)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(d)Complete the equation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(VI)oxide  + Water  -&gt;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)acid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(IV)oxide + Water -&gt;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)acid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(iii) Carbon(IV)oxide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Water  -&gt;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Carbonic(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)acid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(iv) Nitrogen(IV)oxide  + Water  -&gt; 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Nitric(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)acid</a:t>
            </a: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(v) Phosphorus(V)oxide+ Water  -&gt;  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Phosphoric(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)acid</a:t>
            </a: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    (vi) Sodium oxide + Water   	-&gt; 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Sodium hydroxide</a:t>
            </a: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(vi) Sodium peroxide+ Water  	 -&gt; 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Sodium hydroxide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Metal B reacts with steam. Metal C reacts with cold water. Metal A does not react with water.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(a)Arrange the metals as they should appear in the reactivity series.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				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 C        decreasing reactivity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 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(b)A product residue in D which was brown when hot but turned yellow on cooling during the reaction of metal B was formed. Gas E was also evolved.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Identify: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)Metal B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Lead/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(ii)Residue 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Lead(II)oxide/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PbO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(iii)Gas E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Hydrogen/H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4114800" y="2590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0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(c)A portion of product residue in D was added dilute nitric(V)acid.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Another portion of  product residue in D was added dilute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(VI)acid.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State and explain the observations made.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added dilute nitric(V)acid, D dissolves to form 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colourless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solution.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Lead(II)Oxide +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nitric(V)acid -&gt; Lead(II) nitrate(V) + Water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(s)  +   2HNO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-&gt;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(NO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+  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O(l)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added dilute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(VI)acid, D does not dissolve.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white suspension/precipitate was formed.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Lead(II)Oxide reacts with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(VI)acid to form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insoluble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Lead(II)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that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cover/coat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unreacted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Lead(II)Oxide,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stopping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further reaction.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Lead(II)Oxide +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sulphuric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(VI)acid -&gt; Lead(II)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+ Water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(s)    +        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   -&gt;    PbSO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       +   H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O(l)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process by which a gas/water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vapour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changes to a liquid is called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condensation/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liquidification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/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further cooling, the liquid looses more energy to form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ice/solid.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process by which a liquid/water changes to a ice/solid is called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freezing/solidification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Minute/tiny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ice/solid particles float in the atmosphere and coalesce/join together to form clouds.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clouds become too heavy they fall  to the earths surface as rain/snow as the temperature increase with the fall.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286000" y="990600"/>
            <a:ext cx="3352800" cy="43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Gas/water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vapour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362200" y="3276600"/>
            <a:ext cx="3048000" cy="539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Liquid/Water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14600" y="5791200"/>
            <a:ext cx="3144837" cy="412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Solid/Ice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AutoShape 4"/>
          <p:cNvSpPr>
            <a:spLocks noChangeShapeType="1"/>
          </p:cNvSpPr>
          <p:nvPr/>
        </p:nvSpPr>
        <p:spPr bwMode="auto">
          <a:xfrm flipH="1" flipV="1">
            <a:off x="2666999" y="3810000"/>
            <a:ext cx="45719" cy="1981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1" name="AutoShape 5"/>
          <p:cNvSpPr>
            <a:spLocks noChangeShapeType="1"/>
          </p:cNvSpPr>
          <p:nvPr/>
        </p:nvSpPr>
        <p:spPr bwMode="auto">
          <a:xfrm flipH="1" flipV="1">
            <a:off x="2590799" y="1447799"/>
            <a:ext cx="45719" cy="18288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/>
          <p:cNvSpPr>
            <a:spLocks noChangeShapeType="1"/>
          </p:cNvSpPr>
          <p:nvPr/>
        </p:nvSpPr>
        <p:spPr bwMode="auto">
          <a:xfrm>
            <a:off x="5105400" y="1447800"/>
            <a:ext cx="76200" cy="17748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463" name="AutoShape 7"/>
          <p:cNvSpPr>
            <a:spLocks noChangeShapeType="1"/>
          </p:cNvSpPr>
          <p:nvPr/>
        </p:nvSpPr>
        <p:spPr bwMode="auto">
          <a:xfrm>
            <a:off x="5296219" y="3810000"/>
            <a:ext cx="45719" cy="19939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841429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Interconversion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three phases/states of water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4343400"/>
            <a:ext cx="22156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Melting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liquidification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4343400"/>
            <a:ext cx="20762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Freezing/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solidifiaction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0" y="1905000"/>
            <a:ext cx="1959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Boiling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vapourization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Evaporation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1752600"/>
            <a:ext cx="22557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Condensation/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liquidification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Pure water has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fixed/constant/sharp freezing point/melting point of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273K/0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(ii) fixed/constant/sharp boiling point of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373K/100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at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sea level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/1 atmosphere pressure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 fixed  density of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1gcm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is the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criteria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identifying pure/purity of water.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Whether a substance is water can be determined by using the following methods: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a)To test for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water using anhydrous copper(II)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suphate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(VI)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Procedure.								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Put about 2g of anhydrous copper(II)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(VI)crystals into a clean test tube.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 three drops of tap water.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Repeat the procedure using distilled water.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Observation.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changes from white to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blue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1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1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16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84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84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84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84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10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84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10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84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10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Explanation.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 copper(II)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(VI)is white.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adding water 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copper(II)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gains /reacts with water to form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copper(II)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 copper(II)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 copper(II)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contain water of crystallization.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change of white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anhydrous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copper(II)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to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 copper(II)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is a confirmatory test for the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presence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water.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equation.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Anhydrous		  	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Hydrated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copper(II)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  +  Water  -&gt; copper (II)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sulphate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(VI)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(white)						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 		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5H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O(l)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-&gt;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CuSO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.5H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" dur="200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7" dur="200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1" dur="2000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5" dur="2000"/>
                                        <p:tgtEl>
                                          <p:spTgt spid="215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" dur="2000"/>
                                        <p:tgtEl>
                                          <p:spTgt spid="215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3" dur="2000"/>
                                        <p:tgtEl>
                                          <p:spTgt spid="215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3161</Words>
  <Application>Microsoft Office PowerPoint</Application>
  <PresentationFormat>On-screen Show (4:3)</PresentationFormat>
  <Paragraphs>577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staghs</dc:creator>
  <cp:lastModifiedBy>MANYAM FRANCHISE</cp:lastModifiedBy>
  <cp:revision>25</cp:revision>
  <dcterms:created xsi:type="dcterms:W3CDTF">2012-11-02T20:42:08Z</dcterms:created>
  <dcterms:modified xsi:type="dcterms:W3CDTF">2016-08-18T17:21:45Z</dcterms:modified>
</cp:coreProperties>
</file>